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6" r:id="rId6"/>
    <p:sldId id="267" r:id="rId7"/>
    <p:sldId id="269" r:id="rId8"/>
    <p:sldId id="261" r:id="rId9"/>
    <p:sldId id="262" r:id="rId10"/>
    <p:sldId id="265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9" r:id="rId47"/>
    <p:sldId id="311" r:id="rId48"/>
    <p:sldId id="312" r:id="rId4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80C"/>
    <a:srgbClr val="1A1D2C"/>
    <a:srgbClr val="27BFB8"/>
    <a:srgbClr val="1B1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68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2058" y="1008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1987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rot="21228325">
            <a:off x="-2436641" y="-1625398"/>
            <a:ext cx="17284666" cy="972262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334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33500" y="-1"/>
            <a:ext cx="13525500" cy="6858001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8266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3525500" cy="6858001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262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3525500" cy="6858001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165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887792" y="-1061883"/>
            <a:ext cx="15967584" cy="898176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3308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8001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8928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C5C3-A124-4D56-9BBB-FEC0EA0D9F98}" type="datetimeFigureOut">
              <a:rPr lang="id-ID" smtClean="0"/>
              <a:t>14/08/2017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F71A-E294-4E97-92A3-991736EC5CE4}" type="slidenum">
              <a:rPr lang="id-ID" smtClean="0"/>
              <a:t>‹#›</a:t>
            </a:fld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19200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49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C5C3-A124-4D56-9BBB-FEC0EA0D9F98}" type="datetimeFigureOut">
              <a:rPr lang="id-ID" smtClean="0"/>
              <a:t>14/08/2017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F71A-E294-4E97-92A3-991736EC5CE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695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958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693333" y="-952500"/>
            <a:ext cx="15578666" cy="8763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75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tele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rot="21299401">
            <a:off x="-1131741" y="-636604"/>
            <a:ext cx="14455482" cy="813120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206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2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ttele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rot="21299401">
            <a:off x="-1145507" y="-951267"/>
            <a:ext cx="14975508" cy="842372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278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rot="21072812">
            <a:off x="-2891668" y="-1017665"/>
            <a:ext cx="17848262" cy="1003964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182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 rot="21072812">
            <a:off x="-3742818" y="-1496436"/>
            <a:ext cx="19550562" cy="1099719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015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9048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442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 rot="21072812">
            <a:off x="-3461032" y="-919971"/>
            <a:ext cx="19144091" cy="1076854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089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C5C3-A124-4D56-9BBB-FEC0EA0D9F98}" type="datetimeFigureOut">
              <a:rPr lang="id-ID" smtClean="0"/>
              <a:t>14/08/2017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AF71A-E294-4E97-92A3-991736EC5CE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586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60" r:id="rId4"/>
    <p:sldLayoutId id="2147483674" r:id="rId5"/>
    <p:sldLayoutId id="2147483661" r:id="rId6"/>
    <p:sldLayoutId id="2147483668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75" r:id="rId13"/>
    <p:sldLayoutId id="2147483669" r:id="rId14"/>
    <p:sldLayoutId id="2147483670" r:id="rId15"/>
    <p:sldLayoutId id="2147483655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8877" y="-3660058"/>
            <a:ext cx="609600" cy="609600"/>
          </a:xfrm>
          <a:prstGeom prst="rect">
            <a:avLst/>
          </a:prstGeom>
        </p:spPr>
      </p:pic>
      <p:pic>
        <p:nvPicPr>
          <p:cNvPr id="1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1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r="3104"/>
          <a:stretch>
            <a:fillRect/>
          </a:stretch>
        </p:blipFill>
        <p:spPr/>
      </p:pic>
      <p:sp>
        <p:nvSpPr>
          <p:cNvPr id="4" name="SADHOW"/>
          <p:cNvSpPr/>
          <p:nvPr/>
        </p:nvSpPr>
        <p:spPr>
          <a:xfrm rot="21064196">
            <a:off x="-3347013" y="-983287"/>
            <a:ext cx="19230156" cy="10816962"/>
          </a:xfrm>
          <a:prstGeom prst="rect">
            <a:avLst/>
          </a:prstGeom>
          <a:blipFill dpi="0" rotWithShape="1">
            <a:blip r:embed="rId3">
              <a:alphaModFix amt="5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" name="CONNECTOR"/>
          <p:cNvCxnSpPr>
            <a:cxnSpLocks/>
          </p:cNvCxnSpPr>
          <p:nvPr/>
        </p:nvCxnSpPr>
        <p:spPr>
          <a:xfrm rot="5400000">
            <a:off x="4819391" y="2475686"/>
            <a:ext cx="3236377" cy="2511958"/>
          </a:xfrm>
          <a:prstGeom prst="bentConnector3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"/>
          <p:cNvSpPr/>
          <p:nvPr/>
        </p:nvSpPr>
        <p:spPr>
          <a:xfrm>
            <a:off x="6995058" y="1568965"/>
            <a:ext cx="1397000" cy="1397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"/>
          <p:cNvSpPr/>
          <p:nvPr/>
        </p:nvSpPr>
        <p:spPr>
          <a:xfrm>
            <a:off x="7236358" y="1810265"/>
            <a:ext cx="914400" cy="9144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YOUR TEXT HERE"/>
          <p:cNvSpPr txBox="1"/>
          <p:nvPr/>
        </p:nvSpPr>
        <p:spPr>
          <a:xfrm>
            <a:off x="3378815" y="5463120"/>
            <a:ext cx="298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600" dirty="0">
                <a:solidFill>
                  <a:schemeClr val="bg1"/>
                </a:solidFill>
                <a:latin typeface="ITC Avant Garde Gothic" pitchFamily="50" charset="0"/>
              </a:rPr>
              <a:t>YOUR TEXT HERE</a:t>
            </a:r>
          </a:p>
        </p:txBody>
      </p:sp>
      <p:sp>
        <p:nvSpPr>
          <p:cNvPr id="10" name="SUQARE LINE"/>
          <p:cNvSpPr/>
          <p:nvPr/>
        </p:nvSpPr>
        <p:spPr>
          <a:xfrm>
            <a:off x="3302615" y="5393786"/>
            <a:ext cx="3187700" cy="482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392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9" name="RESERVE TEXTBOX SHAPE"/>
          <p:cNvSpPr txBox="1"/>
          <p:nvPr/>
        </p:nvSpPr>
        <p:spPr>
          <a:xfrm>
            <a:off x="1" y="2"/>
            <a:ext cx="12191998" cy="6857999"/>
          </a:xfrm>
          <a:custGeom>
            <a:avLst/>
            <a:gdLst/>
            <a:ahLst/>
            <a:cxnLst/>
            <a:rect l="l" t="t" r="r" b="b"/>
            <a:pathLst>
              <a:path w="12191998" h="6857999">
                <a:moveTo>
                  <a:pt x="6019554" y="3900355"/>
                </a:moveTo>
                <a:lnTo>
                  <a:pt x="6019554" y="3922950"/>
                </a:lnTo>
                <a:lnTo>
                  <a:pt x="6019552" y="3922950"/>
                </a:lnTo>
                <a:lnTo>
                  <a:pt x="6019552" y="3900356"/>
                </a:lnTo>
                <a:close/>
                <a:moveTo>
                  <a:pt x="3516047" y="3787701"/>
                </a:moveTo>
                <a:lnTo>
                  <a:pt x="3523647" y="3790121"/>
                </a:lnTo>
                <a:lnTo>
                  <a:pt x="3521684" y="3796705"/>
                </a:lnTo>
                <a:lnTo>
                  <a:pt x="3518769" y="3796705"/>
                </a:lnTo>
                <a:close/>
                <a:moveTo>
                  <a:pt x="7143296" y="3769159"/>
                </a:moveTo>
                <a:lnTo>
                  <a:pt x="7162241" y="3922950"/>
                </a:lnTo>
                <a:lnTo>
                  <a:pt x="7162242" y="3922950"/>
                </a:lnTo>
                <a:lnTo>
                  <a:pt x="7143297" y="3769159"/>
                </a:lnTo>
                <a:close/>
                <a:moveTo>
                  <a:pt x="5374568" y="3632887"/>
                </a:moveTo>
                <a:lnTo>
                  <a:pt x="5374568" y="3632888"/>
                </a:lnTo>
                <a:lnTo>
                  <a:pt x="5374308" y="3633182"/>
                </a:lnTo>
                <a:cubicBezTo>
                  <a:pt x="5359113" y="3645417"/>
                  <a:pt x="5342126" y="3654710"/>
                  <a:pt x="5323347" y="3661060"/>
                </a:cubicBezTo>
                <a:cubicBezTo>
                  <a:pt x="5342126" y="3654710"/>
                  <a:pt x="5359113" y="3645417"/>
                  <a:pt x="5374307" y="3633182"/>
                </a:cubicBezTo>
                <a:close/>
                <a:moveTo>
                  <a:pt x="4695636" y="3587508"/>
                </a:moveTo>
                <a:lnTo>
                  <a:pt x="4695636" y="3764840"/>
                </a:lnTo>
                <a:lnTo>
                  <a:pt x="4695637" y="3764840"/>
                </a:lnTo>
                <a:lnTo>
                  <a:pt x="4695637" y="3587508"/>
                </a:lnTo>
                <a:close/>
                <a:moveTo>
                  <a:pt x="2979913" y="3534080"/>
                </a:moveTo>
                <a:lnTo>
                  <a:pt x="2979913" y="3534082"/>
                </a:lnTo>
                <a:lnTo>
                  <a:pt x="2950502" y="3617222"/>
                </a:lnTo>
                <a:lnTo>
                  <a:pt x="2950502" y="3617221"/>
                </a:lnTo>
                <a:close/>
                <a:moveTo>
                  <a:pt x="5700827" y="3526281"/>
                </a:moveTo>
                <a:lnTo>
                  <a:pt x="5700828" y="3526282"/>
                </a:lnTo>
                <a:lnTo>
                  <a:pt x="5700828" y="3922950"/>
                </a:lnTo>
                <a:lnTo>
                  <a:pt x="5700827" y="3922950"/>
                </a:lnTo>
                <a:close/>
                <a:moveTo>
                  <a:pt x="8068094" y="3517367"/>
                </a:moveTo>
                <a:lnTo>
                  <a:pt x="8077675" y="3637590"/>
                </a:lnTo>
                <a:cubicBezTo>
                  <a:pt x="8081048" y="3658453"/>
                  <a:pt x="8085846" y="3677830"/>
                  <a:pt x="8092068" y="3695720"/>
                </a:cubicBezTo>
                <a:lnTo>
                  <a:pt x="8095099" y="3702222"/>
                </a:lnTo>
                <a:lnTo>
                  <a:pt x="8095098" y="3702222"/>
                </a:lnTo>
                <a:lnTo>
                  <a:pt x="8092068" y="3695721"/>
                </a:lnTo>
                <a:cubicBezTo>
                  <a:pt x="8085846" y="3677831"/>
                  <a:pt x="8081048" y="3658454"/>
                  <a:pt x="8077675" y="3637591"/>
                </a:cubicBezTo>
                <a:cubicBezTo>
                  <a:pt x="8070930" y="3595865"/>
                  <a:pt x="8067736" y="3555791"/>
                  <a:pt x="8068094" y="3517367"/>
                </a:cubicBezTo>
                <a:close/>
                <a:moveTo>
                  <a:pt x="3659028" y="3517367"/>
                </a:moveTo>
                <a:cubicBezTo>
                  <a:pt x="3659379" y="3555791"/>
                  <a:pt x="3656200" y="3595865"/>
                  <a:pt x="3649488" y="3637591"/>
                </a:cubicBezTo>
                <a:cubicBezTo>
                  <a:pt x="3642777" y="3679317"/>
                  <a:pt x="3630430" y="3715098"/>
                  <a:pt x="3612444" y="3744934"/>
                </a:cubicBezTo>
                <a:cubicBezTo>
                  <a:pt x="3594458" y="3774770"/>
                  <a:pt x="3568731" y="3791064"/>
                  <a:pt x="3535258" y="3793817"/>
                </a:cubicBezTo>
                <a:lnTo>
                  <a:pt x="3523647" y="3790121"/>
                </a:lnTo>
                <a:lnTo>
                  <a:pt x="3523648" y="3790120"/>
                </a:lnTo>
                <a:lnTo>
                  <a:pt x="3535258" y="3793816"/>
                </a:lnTo>
                <a:cubicBezTo>
                  <a:pt x="3568731" y="3791063"/>
                  <a:pt x="3594458" y="3774769"/>
                  <a:pt x="3612444" y="3744933"/>
                </a:cubicBezTo>
                <a:cubicBezTo>
                  <a:pt x="3630430" y="3715097"/>
                  <a:pt x="3642777" y="3679316"/>
                  <a:pt x="3649488" y="3637590"/>
                </a:cubicBezTo>
                <a:close/>
                <a:moveTo>
                  <a:pt x="3410372" y="3517367"/>
                </a:moveTo>
                <a:lnTo>
                  <a:pt x="3419953" y="3637590"/>
                </a:lnTo>
                <a:cubicBezTo>
                  <a:pt x="3426699" y="3679316"/>
                  <a:pt x="3439143" y="3715097"/>
                  <a:pt x="3457287" y="3744933"/>
                </a:cubicBezTo>
                <a:cubicBezTo>
                  <a:pt x="3466359" y="3759851"/>
                  <a:pt x="3477393" y="3771384"/>
                  <a:pt x="3490388" y="3779531"/>
                </a:cubicBezTo>
                <a:lnTo>
                  <a:pt x="3516047" y="3787700"/>
                </a:lnTo>
                <a:lnTo>
                  <a:pt x="3516047" y="3787701"/>
                </a:lnTo>
                <a:lnTo>
                  <a:pt x="3490388" y="3779532"/>
                </a:lnTo>
                <a:cubicBezTo>
                  <a:pt x="3477393" y="3771385"/>
                  <a:pt x="3466359" y="3759852"/>
                  <a:pt x="3457287" y="3744934"/>
                </a:cubicBezTo>
                <a:cubicBezTo>
                  <a:pt x="3439143" y="3715098"/>
                  <a:pt x="3426699" y="3679317"/>
                  <a:pt x="3419953" y="3637591"/>
                </a:cubicBezTo>
                <a:cubicBezTo>
                  <a:pt x="3413208" y="3595865"/>
                  <a:pt x="3410013" y="3555791"/>
                  <a:pt x="3410372" y="3517367"/>
                </a:cubicBezTo>
                <a:close/>
                <a:moveTo>
                  <a:pt x="7882604" y="3490906"/>
                </a:moveTo>
                <a:lnTo>
                  <a:pt x="7881010" y="3515137"/>
                </a:lnTo>
                <a:lnTo>
                  <a:pt x="7881010" y="3515138"/>
                </a:lnTo>
                <a:close/>
                <a:moveTo>
                  <a:pt x="3843275" y="3486965"/>
                </a:moveTo>
                <a:lnTo>
                  <a:pt x="3844997" y="3515137"/>
                </a:lnTo>
                <a:lnTo>
                  <a:pt x="3844997" y="3515138"/>
                </a:lnTo>
                <a:close/>
                <a:moveTo>
                  <a:pt x="3232394" y="3402357"/>
                </a:moveTo>
                <a:lnTo>
                  <a:pt x="3229991" y="3413253"/>
                </a:lnTo>
                <a:lnTo>
                  <a:pt x="3227066" y="3457718"/>
                </a:lnTo>
                <a:lnTo>
                  <a:pt x="3227065" y="3457718"/>
                </a:lnTo>
                <a:lnTo>
                  <a:pt x="3229990" y="3413254"/>
                </a:lnTo>
                <a:close/>
                <a:moveTo>
                  <a:pt x="6871695" y="3381122"/>
                </a:moveTo>
                <a:lnTo>
                  <a:pt x="6871695" y="3381127"/>
                </a:lnTo>
                <a:lnTo>
                  <a:pt x="6775537" y="3922950"/>
                </a:lnTo>
                <a:lnTo>
                  <a:pt x="6775536" y="3922950"/>
                </a:lnTo>
                <a:close/>
                <a:moveTo>
                  <a:pt x="6019554" y="3352548"/>
                </a:moveTo>
                <a:lnTo>
                  <a:pt x="6041365" y="3360989"/>
                </a:lnTo>
                <a:cubicBezTo>
                  <a:pt x="6073622" y="3380882"/>
                  <a:pt x="6097315" y="3403417"/>
                  <a:pt x="6112442" y="3428594"/>
                </a:cubicBezTo>
                <a:cubicBezTo>
                  <a:pt x="6131852" y="3459875"/>
                  <a:pt x="6145521" y="3493161"/>
                  <a:pt x="6153449" y="3528451"/>
                </a:cubicBezTo>
                <a:cubicBezTo>
                  <a:pt x="6161378" y="3563741"/>
                  <a:pt x="6165205" y="3597027"/>
                  <a:pt x="6164932" y="3628308"/>
                </a:cubicBezTo>
                <a:cubicBezTo>
                  <a:pt x="6165481" y="3680149"/>
                  <a:pt x="6157903" y="3728399"/>
                  <a:pt x="6142197" y="3773059"/>
                </a:cubicBezTo>
                <a:cubicBezTo>
                  <a:pt x="6126492" y="3817719"/>
                  <a:pt x="6099365" y="3853875"/>
                  <a:pt x="6060818" y="3881528"/>
                </a:cubicBezTo>
                <a:lnTo>
                  <a:pt x="6019554" y="3900355"/>
                </a:lnTo>
                <a:close/>
                <a:moveTo>
                  <a:pt x="7379627" y="3349975"/>
                </a:moveTo>
                <a:lnTo>
                  <a:pt x="7501696" y="3661104"/>
                </a:lnTo>
                <a:lnTo>
                  <a:pt x="7379627" y="3349976"/>
                </a:lnTo>
                <a:close/>
                <a:moveTo>
                  <a:pt x="7643220" y="3329465"/>
                </a:moveTo>
                <a:lnTo>
                  <a:pt x="7743841" y="3329465"/>
                </a:lnTo>
                <a:cubicBezTo>
                  <a:pt x="7797828" y="3329434"/>
                  <a:pt x="7840787" y="3341520"/>
                  <a:pt x="7872717" y="3365723"/>
                </a:cubicBezTo>
                <a:lnTo>
                  <a:pt x="7892664" y="3390805"/>
                </a:lnTo>
                <a:lnTo>
                  <a:pt x="7887713" y="3413253"/>
                </a:lnTo>
                <a:lnTo>
                  <a:pt x="7887713" y="3413254"/>
                </a:lnTo>
                <a:lnTo>
                  <a:pt x="7892664" y="3390805"/>
                </a:lnTo>
                <a:lnTo>
                  <a:pt x="7908923" y="3411251"/>
                </a:lnTo>
                <a:cubicBezTo>
                  <a:pt x="7917096" y="3429502"/>
                  <a:pt x="7921372" y="3450828"/>
                  <a:pt x="7921751" y="3475228"/>
                </a:cubicBezTo>
                <a:cubicBezTo>
                  <a:pt x="7922517" y="3493656"/>
                  <a:pt x="7918880" y="3514783"/>
                  <a:pt x="7910841" y="3538609"/>
                </a:cubicBezTo>
                <a:cubicBezTo>
                  <a:pt x="7902803" y="3562436"/>
                  <a:pt x="7885772" y="3583347"/>
                  <a:pt x="7859748" y="3601343"/>
                </a:cubicBezTo>
                <a:cubicBezTo>
                  <a:pt x="7833724" y="3619338"/>
                  <a:pt x="7794116" y="3628804"/>
                  <a:pt x="7740925" y="3629740"/>
                </a:cubicBezTo>
                <a:lnTo>
                  <a:pt x="7643220" y="3629740"/>
                </a:lnTo>
                <a:close/>
                <a:moveTo>
                  <a:pt x="6871695" y="3329465"/>
                </a:moveTo>
                <a:lnTo>
                  <a:pt x="6880863" y="3329465"/>
                </a:lnTo>
                <a:lnTo>
                  <a:pt x="6871695" y="3381122"/>
                </a:lnTo>
                <a:close/>
                <a:moveTo>
                  <a:pt x="5782931" y="3329465"/>
                </a:moveTo>
                <a:lnTo>
                  <a:pt x="5902488" y="3329465"/>
                </a:lnTo>
                <a:cubicBezTo>
                  <a:pt x="5932651" y="3330026"/>
                  <a:pt x="5959305" y="3332934"/>
                  <a:pt x="5982451" y="3338188"/>
                </a:cubicBezTo>
                <a:lnTo>
                  <a:pt x="6019552" y="3352547"/>
                </a:lnTo>
                <a:lnTo>
                  <a:pt x="6019552" y="3900356"/>
                </a:lnTo>
                <a:lnTo>
                  <a:pt x="5991960" y="3912944"/>
                </a:lnTo>
                <a:cubicBezTo>
                  <a:pt x="5965329" y="3920062"/>
                  <a:pt x="5935019" y="3923826"/>
                  <a:pt x="5901030" y="3924235"/>
                </a:cubicBezTo>
                <a:lnTo>
                  <a:pt x="5782931" y="3924235"/>
                </a:lnTo>
                <a:close/>
                <a:moveTo>
                  <a:pt x="4807089" y="3309062"/>
                </a:moveTo>
                <a:cubicBezTo>
                  <a:pt x="4873121" y="3310412"/>
                  <a:pt x="4927814" y="3327635"/>
                  <a:pt x="4971170" y="3360731"/>
                </a:cubicBezTo>
                <a:cubicBezTo>
                  <a:pt x="5014525" y="3393827"/>
                  <a:pt x="5046867" y="3434697"/>
                  <a:pt x="5068194" y="3483342"/>
                </a:cubicBezTo>
                <a:cubicBezTo>
                  <a:pt x="5089521" y="3531988"/>
                  <a:pt x="5100158" y="3580309"/>
                  <a:pt x="5100103" y="3628307"/>
                </a:cubicBezTo>
                <a:cubicBezTo>
                  <a:pt x="5100139" y="3675809"/>
                  <a:pt x="5089539" y="3723663"/>
                  <a:pt x="5068303" y="3771868"/>
                </a:cubicBezTo>
                <a:cubicBezTo>
                  <a:pt x="5047065" y="3820072"/>
                  <a:pt x="5014975" y="3860583"/>
                  <a:pt x="4972034" y="3893401"/>
                </a:cubicBezTo>
                <a:cubicBezTo>
                  <a:pt x="4929092" y="3926218"/>
                  <a:pt x="4875083" y="3943297"/>
                  <a:pt x="4810004" y="3944638"/>
                </a:cubicBezTo>
                <a:cubicBezTo>
                  <a:pt x="4748049" y="3943756"/>
                  <a:pt x="4694922" y="3928351"/>
                  <a:pt x="4650622" y="3898422"/>
                </a:cubicBezTo>
                <a:cubicBezTo>
                  <a:pt x="4606322" y="3868493"/>
                  <a:pt x="4572307" y="3829332"/>
                  <a:pt x="4548579" y="3780938"/>
                </a:cubicBezTo>
                <a:cubicBezTo>
                  <a:pt x="4524849" y="3732545"/>
                  <a:pt x="4512862" y="3680210"/>
                  <a:pt x="4512619" y="3623933"/>
                </a:cubicBezTo>
                <a:cubicBezTo>
                  <a:pt x="4512718" y="3572318"/>
                  <a:pt x="4524021" y="3522647"/>
                  <a:pt x="4546526" y="3474920"/>
                </a:cubicBezTo>
                <a:cubicBezTo>
                  <a:pt x="4569032" y="3427193"/>
                  <a:pt x="4602146" y="3387887"/>
                  <a:pt x="4645871" y="3357005"/>
                </a:cubicBezTo>
                <a:lnTo>
                  <a:pt x="4695636" y="3333076"/>
                </a:lnTo>
                <a:lnTo>
                  <a:pt x="4695636" y="3442772"/>
                </a:lnTo>
                <a:lnTo>
                  <a:pt x="4695637" y="3442772"/>
                </a:lnTo>
                <a:lnTo>
                  <a:pt x="4695637" y="3333076"/>
                </a:lnTo>
                <a:lnTo>
                  <a:pt x="4718968" y="3321858"/>
                </a:lnTo>
                <a:cubicBezTo>
                  <a:pt x="4745838" y="3313867"/>
                  <a:pt x="4775212" y="3309602"/>
                  <a:pt x="4807089" y="3309062"/>
                </a:cubicBezTo>
                <a:close/>
                <a:moveTo>
                  <a:pt x="6346266" y="3297300"/>
                </a:moveTo>
                <a:lnTo>
                  <a:pt x="6346267" y="3297302"/>
                </a:lnTo>
                <a:lnTo>
                  <a:pt x="6346267" y="3922950"/>
                </a:lnTo>
                <a:lnTo>
                  <a:pt x="6346266" y="3922950"/>
                </a:lnTo>
                <a:close/>
                <a:moveTo>
                  <a:pt x="4695636" y="3265440"/>
                </a:moveTo>
                <a:lnTo>
                  <a:pt x="4695637" y="3265440"/>
                </a:lnTo>
                <a:lnTo>
                  <a:pt x="4695637" y="3333076"/>
                </a:lnTo>
                <a:lnTo>
                  <a:pt x="4695636" y="3333076"/>
                </a:lnTo>
                <a:close/>
                <a:moveTo>
                  <a:pt x="9498235" y="3265439"/>
                </a:moveTo>
                <a:lnTo>
                  <a:pt x="9498235" y="3265440"/>
                </a:lnTo>
                <a:lnTo>
                  <a:pt x="9653139" y="3265440"/>
                </a:lnTo>
                <a:lnTo>
                  <a:pt x="9653139" y="3265439"/>
                </a:lnTo>
                <a:close/>
                <a:moveTo>
                  <a:pt x="4139051" y="3251996"/>
                </a:moveTo>
                <a:cubicBezTo>
                  <a:pt x="4124064" y="3252937"/>
                  <a:pt x="4108129" y="3256698"/>
                  <a:pt x="4091243" y="3263280"/>
                </a:cubicBezTo>
                <a:lnTo>
                  <a:pt x="4091243" y="3777029"/>
                </a:lnTo>
                <a:cubicBezTo>
                  <a:pt x="4106704" y="3781905"/>
                  <a:pt x="4121522" y="3784691"/>
                  <a:pt x="4135696" y="3785388"/>
                </a:cubicBezTo>
                <a:lnTo>
                  <a:pt x="4135697" y="3785388"/>
                </a:lnTo>
                <a:lnTo>
                  <a:pt x="4091244" y="3777029"/>
                </a:lnTo>
                <a:lnTo>
                  <a:pt x="4091244" y="3263280"/>
                </a:lnTo>
                <a:cubicBezTo>
                  <a:pt x="4108130" y="3256698"/>
                  <a:pt x="4124065" y="3252937"/>
                  <a:pt x="4139052" y="3251997"/>
                </a:cubicBezTo>
                <a:lnTo>
                  <a:pt x="4170779" y="3255149"/>
                </a:lnTo>
                <a:lnTo>
                  <a:pt x="4174540" y="3255523"/>
                </a:lnTo>
                <a:lnTo>
                  <a:pt x="4174541" y="3255523"/>
                </a:lnTo>
                <a:lnTo>
                  <a:pt x="4170779" y="3255149"/>
                </a:lnTo>
                <a:close/>
                <a:moveTo>
                  <a:pt x="5193876" y="3251942"/>
                </a:moveTo>
                <a:lnTo>
                  <a:pt x="5232610" y="3262583"/>
                </a:lnTo>
                <a:lnTo>
                  <a:pt x="5232610" y="3262584"/>
                </a:lnTo>
                <a:close/>
                <a:moveTo>
                  <a:pt x="5156936" y="3251370"/>
                </a:moveTo>
                <a:cubicBezTo>
                  <a:pt x="5147037" y="3252368"/>
                  <a:pt x="5137834" y="3253715"/>
                  <a:pt x="5129330" y="3255410"/>
                </a:cubicBezTo>
                <a:lnTo>
                  <a:pt x="5129330" y="3540702"/>
                </a:lnTo>
                <a:lnTo>
                  <a:pt x="5177995" y="3550701"/>
                </a:lnTo>
                <a:lnTo>
                  <a:pt x="5177993" y="3550701"/>
                </a:lnTo>
                <a:cubicBezTo>
                  <a:pt x="5163362" y="3550371"/>
                  <a:pt x="5147141" y="3547038"/>
                  <a:pt x="5129328" y="3540702"/>
                </a:cubicBezTo>
                <a:lnTo>
                  <a:pt x="5129328" y="3255410"/>
                </a:lnTo>
                <a:cubicBezTo>
                  <a:pt x="5137834" y="3253714"/>
                  <a:pt x="5147035" y="3252368"/>
                  <a:pt x="5156936" y="3251370"/>
                </a:cubicBezTo>
                <a:close/>
                <a:moveTo>
                  <a:pt x="5186215" y="3249838"/>
                </a:moveTo>
                <a:lnTo>
                  <a:pt x="5186216" y="3249838"/>
                </a:lnTo>
                <a:lnTo>
                  <a:pt x="5156936" y="3251370"/>
                </a:lnTo>
                <a:cubicBezTo>
                  <a:pt x="5166833" y="3250372"/>
                  <a:pt x="5176594" y="3249861"/>
                  <a:pt x="5186215" y="3249838"/>
                </a:cubicBezTo>
                <a:close/>
                <a:moveTo>
                  <a:pt x="5428019" y="3231909"/>
                </a:moveTo>
                <a:lnTo>
                  <a:pt x="5448955" y="3306457"/>
                </a:lnTo>
                <a:lnTo>
                  <a:pt x="5428021" y="3231910"/>
                </a:lnTo>
                <a:close/>
                <a:moveTo>
                  <a:pt x="3331594" y="3177439"/>
                </a:moveTo>
                <a:lnTo>
                  <a:pt x="3331595" y="3177439"/>
                </a:lnTo>
                <a:lnTo>
                  <a:pt x="3290681" y="3226937"/>
                </a:lnTo>
                <a:cubicBezTo>
                  <a:pt x="3274396" y="3253442"/>
                  <a:pt x="3261392" y="3282780"/>
                  <a:pt x="3251670" y="3314951"/>
                </a:cubicBezTo>
                <a:lnTo>
                  <a:pt x="3232394" y="3402357"/>
                </a:lnTo>
                <a:lnTo>
                  <a:pt x="3251670" y="3314950"/>
                </a:lnTo>
                <a:cubicBezTo>
                  <a:pt x="3261392" y="3282779"/>
                  <a:pt x="3274396" y="3253441"/>
                  <a:pt x="3290681" y="3226936"/>
                </a:cubicBezTo>
                <a:close/>
                <a:moveTo>
                  <a:pt x="5386053" y="3168127"/>
                </a:moveTo>
                <a:lnTo>
                  <a:pt x="5424918" y="3227197"/>
                </a:lnTo>
                <a:lnTo>
                  <a:pt x="5386053" y="3168128"/>
                </a:lnTo>
                <a:close/>
                <a:moveTo>
                  <a:pt x="3714096" y="3151331"/>
                </a:moveTo>
                <a:lnTo>
                  <a:pt x="3720310" y="3155922"/>
                </a:lnTo>
                <a:cubicBezTo>
                  <a:pt x="3765812" y="3197598"/>
                  <a:pt x="3798188" y="3250607"/>
                  <a:pt x="3817440" y="3314950"/>
                </a:cubicBezTo>
                <a:lnTo>
                  <a:pt x="3832621" y="3384916"/>
                </a:lnTo>
                <a:lnTo>
                  <a:pt x="3832621" y="3384916"/>
                </a:lnTo>
                <a:lnTo>
                  <a:pt x="3817440" y="3314951"/>
                </a:lnTo>
                <a:cubicBezTo>
                  <a:pt x="3798188" y="3250608"/>
                  <a:pt x="3765812" y="3197599"/>
                  <a:pt x="3720310" y="3155923"/>
                </a:cubicBezTo>
                <a:lnTo>
                  <a:pt x="3714096" y="3151332"/>
                </a:lnTo>
                <a:close/>
                <a:moveTo>
                  <a:pt x="8021733" y="3145158"/>
                </a:moveTo>
                <a:lnTo>
                  <a:pt x="8021734" y="3145158"/>
                </a:lnTo>
                <a:lnTo>
                  <a:pt x="8007101" y="3155923"/>
                </a:lnTo>
                <a:cubicBezTo>
                  <a:pt x="7961407" y="3197599"/>
                  <a:pt x="7928837" y="3250609"/>
                  <a:pt x="7909392" y="3314951"/>
                </a:cubicBezTo>
                <a:lnTo>
                  <a:pt x="7892664" y="3390805"/>
                </a:lnTo>
                <a:lnTo>
                  <a:pt x="7892664" y="3390805"/>
                </a:lnTo>
                <a:lnTo>
                  <a:pt x="7909392" y="3314950"/>
                </a:lnTo>
                <a:cubicBezTo>
                  <a:pt x="7928837" y="3250608"/>
                  <a:pt x="7961407" y="3197598"/>
                  <a:pt x="8007101" y="3155922"/>
                </a:cubicBezTo>
                <a:close/>
                <a:moveTo>
                  <a:pt x="8332126" y="3124451"/>
                </a:moveTo>
                <a:lnTo>
                  <a:pt x="8340872" y="3128467"/>
                </a:lnTo>
                <a:cubicBezTo>
                  <a:pt x="8354270" y="3136352"/>
                  <a:pt x="8366657" y="3145503"/>
                  <a:pt x="8378032" y="3155922"/>
                </a:cubicBezTo>
                <a:cubicBezTo>
                  <a:pt x="8423534" y="3197598"/>
                  <a:pt x="8455910" y="3250607"/>
                  <a:pt x="8475163" y="3314950"/>
                </a:cubicBezTo>
                <a:cubicBezTo>
                  <a:pt x="8494415" y="3379291"/>
                  <a:pt x="8503600" y="3446020"/>
                  <a:pt x="8502720" y="3515137"/>
                </a:cubicBezTo>
                <a:lnTo>
                  <a:pt x="8502720" y="3515138"/>
                </a:lnTo>
                <a:lnTo>
                  <a:pt x="8496491" y="3413254"/>
                </a:lnTo>
                <a:cubicBezTo>
                  <a:pt x="8491898" y="3379890"/>
                  <a:pt x="8484789" y="3347121"/>
                  <a:pt x="8475163" y="3314951"/>
                </a:cubicBezTo>
                <a:cubicBezTo>
                  <a:pt x="8455910" y="3250608"/>
                  <a:pt x="8423534" y="3197599"/>
                  <a:pt x="8378032" y="3155923"/>
                </a:cubicBezTo>
                <a:cubicBezTo>
                  <a:pt x="8366657" y="3145504"/>
                  <a:pt x="8354270" y="3136353"/>
                  <a:pt x="8340872" y="3128468"/>
                </a:cubicBezTo>
                <a:lnTo>
                  <a:pt x="8332126" y="3124452"/>
                </a:lnTo>
                <a:close/>
                <a:moveTo>
                  <a:pt x="9165160" y="3112903"/>
                </a:moveTo>
                <a:lnTo>
                  <a:pt x="9165161" y="3112903"/>
                </a:lnTo>
                <a:lnTo>
                  <a:pt x="9152903" y="3265439"/>
                </a:lnTo>
                <a:lnTo>
                  <a:pt x="9241315" y="3265439"/>
                </a:lnTo>
                <a:lnTo>
                  <a:pt x="9241315" y="3265440"/>
                </a:lnTo>
                <a:lnTo>
                  <a:pt x="9152902" y="3265440"/>
                </a:lnTo>
                <a:close/>
                <a:moveTo>
                  <a:pt x="6919296" y="3112903"/>
                </a:moveTo>
                <a:lnTo>
                  <a:pt x="6919297" y="3112903"/>
                </a:lnTo>
                <a:lnTo>
                  <a:pt x="6880864" y="3329465"/>
                </a:lnTo>
                <a:lnTo>
                  <a:pt x="6880863" y="3329465"/>
                </a:lnTo>
                <a:close/>
                <a:moveTo>
                  <a:pt x="6019552" y="3112903"/>
                </a:moveTo>
                <a:lnTo>
                  <a:pt x="6019554" y="3112903"/>
                </a:lnTo>
                <a:lnTo>
                  <a:pt x="6019554" y="3352548"/>
                </a:lnTo>
                <a:lnTo>
                  <a:pt x="6019552" y="3352547"/>
                </a:lnTo>
                <a:close/>
                <a:moveTo>
                  <a:pt x="3155853" y="3112903"/>
                </a:moveTo>
                <a:lnTo>
                  <a:pt x="3155855" y="3112903"/>
                </a:lnTo>
                <a:lnTo>
                  <a:pt x="3155855" y="3922950"/>
                </a:lnTo>
                <a:lnTo>
                  <a:pt x="3155853" y="3922950"/>
                </a:lnTo>
                <a:close/>
                <a:moveTo>
                  <a:pt x="2741293" y="3112903"/>
                </a:moveTo>
                <a:lnTo>
                  <a:pt x="2856144" y="3477254"/>
                </a:lnTo>
                <a:lnTo>
                  <a:pt x="2856144" y="3477253"/>
                </a:lnTo>
                <a:close/>
                <a:moveTo>
                  <a:pt x="3535258" y="3091730"/>
                </a:moveTo>
                <a:cubicBezTo>
                  <a:pt x="3593658" y="3092569"/>
                  <a:pt x="3642955" y="3104816"/>
                  <a:pt x="3683150" y="3128468"/>
                </a:cubicBezTo>
                <a:lnTo>
                  <a:pt x="3714096" y="3151332"/>
                </a:lnTo>
                <a:lnTo>
                  <a:pt x="3523648" y="3790120"/>
                </a:lnTo>
                <a:lnTo>
                  <a:pt x="3516047" y="3787700"/>
                </a:lnTo>
                <a:lnTo>
                  <a:pt x="3331595" y="3177439"/>
                </a:lnTo>
                <a:lnTo>
                  <a:pt x="3349379" y="3155923"/>
                </a:lnTo>
                <a:cubicBezTo>
                  <a:pt x="3395072" y="3114247"/>
                  <a:pt x="3457033" y="3092849"/>
                  <a:pt x="3535258" y="3091730"/>
                </a:cubicBezTo>
                <a:close/>
                <a:moveTo>
                  <a:pt x="7379627" y="3087731"/>
                </a:moveTo>
                <a:lnTo>
                  <a:pt x="7379627" y="3349975"/>
                </a:lnTo>
                <a:lnTo>
                  <a:pt x="7286613" y="3112903"/>
                </a:lnTo>
                <a:lnTo>
                  <a:pt x="7286612" y="3112903"/>
                </a:lnTo>
                <a:lnTo>
                  <a:pt x="7379627" y="3349976"/>
                </a:lnTo>
                <a:lnTo>
                  <a:pt x="7379627" y="4165969"/>
                </a:lnTo>
                <a:lnTo>
                  <a:pt x="7643220" y="4165969"/>
                </a:lnTo>
                <a:lnTo>
                  <a:pt x="7643220" y="3817778"/>
                </a:lnTo>
                <a:lnTo>
                  <a:pt x="7646137" y="3817778"/>
                </a:lnTo>
                <a:lnTo>
                  <a:pt x="7895502" y="4165969"/>
                </a:lnTo>
                <a:lnTo>
                  <a:pt x="8210119" y="4165969"/>
                </a:lnTo>
                <a:lnTo>
                  <a:pt x="7917377" y="3798828"/>
                </a:lnTo>
                <a:cubicBezTo>
                  <a:pt x="7984873" y="3786375"/>
                  <a:pt x="8038237" y="3761235"/>
                  <a:pt x="8077468" y="3723408"/>
                </a:cubicBezTo>
                <a:lnTo>
                  <a:pt x="8095098" y="3702222"/>
                </a:lnTo>
                <a:lnTo>
                  <a:pt x="8115009" y="3744934"/>
                </a:lnTo>
                <a:cubicBezTo>
                  <a:pt x="8133153" y="3774770"/>
                  <a:pt x="8159143" y="3791064"/>
                  <a:pt x="8192980" y="3793817"/>
                </a:cubicBezTo>
                <a:cubicBezTo>
                  <a:pt x="8226453" y="3791064"/>
                  <a:pt x="8252181" y="3774770"/>
                  <a:pt x="8270166" y="3744934"/>
                </a:cubicBezTo>
                <a:cubicBezTo>
                  <a:pt x="8288151" y="3715098"/>
                  <a:pt x="8300500" y="3679317"/>
                  <a:pt x="8307211" y="3637591"/>
                </a:cubicBezTo>
                <a:cubicBezTo>
                  <a:pt x="8313921" y="3595865"/>
                  <a:pt x="8317101" y="3555791"/>
                  <a:pt x="8316750" y="3517367"/>
                </a:cubicBezTo>
                <a:lnTo>
                  <a:pt x="8307211" y="3637590"/>
                </a:lnTo>
                <a:cubicBezTo>
                  <a:pt x="8300500" y="3679316"/>
                  <a:pt x="8288151" y="3715097"/>
                  <a:pt x="8270166" y="3744933"/>
                </a:cubicBezTo>
                <a:cubicBezTo>
                  <a:pt x="8252181" y="3774769"/>
                  <a:pt x="8226453" y="3791063"/>
                  <a:pt x="8192980" y="3793816"/>
                </a:cubicBezTo>
                <a:cubicBezTo>
                  <a:pt x="8159143" y="3791063"/>
                  <a:pt x="8133153" y="3774769"/>
                  <a:pt x="8115009" y="3744933"/>
                </a:cubicBezTo>
                <a:lnTo>
                  <a:pt x="8095099" y="3702222"/>
                </a:lnTo>
                <a:lnTo>
                  <a:pt x="8127820" y="3662902"/>
                </a:lnTo>
                <a:cubicBezTo>
                  <a:pt x="8141772" y="3641478"/>
                  <a:pt x="8152892" y="3618799"/>
                  <a:pt x="8161181" y="3594864"/>
                </a:cubicBezTo>
                <a:cubicBezTo>
                  <a:pt x="8177757" y="3546995"/>
                  <a:pt x="8185812" y="3501772"/>
                  <a:pt x="8185345" y="3459194"/>
                </a:cubicBezTo>
                <a:cubicBezTo>
                  <a:pt x="8185375" y="3402834"/>
                  <a:pt x="8174392" y="3348676"/>
                  <a:pt x="8152396" y="3296721"/>
                </a:cubicBezTo>
                <a:cubicBezTo>
                  <a:pt x="8130400" y="3244766"/>
                  <a:pt x="8097208" y="3200829"/>
                  <a:pt x="8052820" y="3164910"/>
                </a:cubicBezTo>
                <a:lnTo>
                  <a:pt x="8021734" y="3145158"/>
                </a:lnTo>
                <a:lnTo>
                  <a:pt x="8044422" y="3128468"/>
                </a:lnTo>
                <a:cubicBezTo>
                  <a:pt x="8084792" y="3104816"/>
                  <a:pt x="8134311" y="3092569"/>
                  <a:pt x="8192980" y="3091730"/>
                </a:cubicBezTo>
                <a:cubicBezTo>
                  <a:pt x="8231914" y="3092290"/>
                  <a:pt x="8266802" y="3097919"/>
                  <a:pt x="8297644" y="3108618"/>
                </a:cubicBezTo>
                <a:lnTo>
                  <a:pt x="8332126" y="3124452"/>
                </a:lnTo>
                <a:lnTo>
                  <a:pt x="8332126" y="4165969"/>
                </a:lnTo>
                <a:lnTo>
                  <a:pt x="8595722" y="4165969"/>
                </a:lnTo>
                <a:lnTo>
                  <a:pt x="8588436" y="3511698"/>
                </a:lnTo>
                <a:lnTo>
                  <a:pt x="8591348" y="3510241"/>
                </a:lnTo>
                <a:lnTo>
                  <a:pt x="9002482" y="4165969"/>
                </a:lnTo>
                <a:lnTo>
                  <a:pt x="9241315" y="4165969"/>
                </a:lnTo>
                <a:lnTo>
                  <a:pt x="9241315" y="3265440"/>
                </a:lnTo>
                <a:lnTo>
                  <a:pt x="9315608" y="3265440"/>
                </a:lnTo>
                <a:lnTo>
                  <a:pt x="9315608" y="3922950"/>
                </a:lnTo>
                <a:lnTo>
                  <a:pt x="9315609" y="3922950"/>
                </a:lnTo>
                <a:lnTo>
                  <a:pt x="9315609" y="3265439"/>
                </a:lnTo>
                <a:lnTo>
                  <a:pt x="9241315" y="3265439"/>
                </a:lnTo>
                <a:lnTo>
                  <a:pt x="9241315" y="3087731"/>
                </a:lnTo>
                <a:lnTo>
                  <a:pt x="8977716" y="3087731"/>
                </a:lnTo>
                <a:lnTo>
                  <a:pt x="8989376" y="3762404"/>
                </a:lnTo>
                <a:lnTo>
                  <a:pt x="8986463" y="3765319"/>
                </a:lnTo>
                <a:lnTo>
                  <a:pt x="8569504" y="3087731"/>
                </a:lnTo>
                <a:lnTo>
                  <a:pt x="8332126" y="3087731"/>
                </a:lnTo>
                <a:lnTo>
                  <a:pt x="8332126" y="3124451"/>
                </a:lnTo>
                <a:lnTo>
                  <a:pt x="8297644" y="3108617"/>
                </a:lnTo>
                <a:cubicBezTo>
                  <a:pt x="8266802" y="3097918"/>
                  <a:pt x="8231914" y="3092289"/>
                  <a:pt x="8192980" y="3091729"/>
                </a:cubicBezTo>
                <a:cubicBezTo>
                  <a:pt x="8134311" y="3092569"/>
                  <a:pt x="8084792" y="3104815"/>
                  <a:pt x="8044422" y="3128467"/>
                </a:cubicBezTo>
                <a:lnTo>
                  <a:pt x="8021733" y="3145158"/>
                </a:lnTo>
                <a:lnTo>
                  <a:pt x="7998065" y="3130120"/>
                </a:lnTo>
                <a:cubicBezTo>
                  <a:pt x="7977852" y="3120321"/>
                  <a:pt x="7955678" y="3112319"/>
                  <a:pt x="7931542" y="3106115"/>
                </a:cubicBezTo>
                <a:cubicBezTo>
                  <a:pt x="7883271" y="3093707"/>
                  <a:pt x="7812926" y="3087579"/>
                  <a:pt x="7720509" y="3087731"/>
                </a:cubicBezTo>
                <a:close/>
                <a:moveTo>
                  <a:pt x="6608102" y="3087731"/>
                </a:moveTo>
                <a:lnTo>
                  <a:pt x="6608102" y="4165969"/>
                </a:lnTo>
                <a:lnTo>
                  <a:pt x="7206880" y="4165969"/>
                </a:lnTo>
                <a:lnTo>
                  <a:pt x="7206880" y="3924235"/>
                </a:lnTo>
                <a:lnTo>
                  <a:pt x="6871695" y="3924235"/>
                </a:lnTo>
                <a:lnTo>
                  <a:pt x="6871695" y="3738973"/>
                </a:lnTo>
                <a:lnTo>
                  <a:pt x="7196679" y="3738973"/>
                </a:lnTo>
                <a:lnTo>
                  <a:pt x="7196679" y="3497239"/>
                </a:lnTo>
                <a:lnTo>
                  <a:pt x="7106785" y="3497239"/>
                </a:lnTo>
                <a:lnTo>
                  <a:pt x="7019663" y="3497239"/>
                </a:lnTo>
                <a:lnTo>
                  <a:pt x="6871695" y="3497239"/>
                </a:lnTo>
                <a:lnTo>
                  <a:pt x="6871695" y="3381127"/>
                </a:lnTo>
                <a:lnTo>
                  <a:pt x="6880864" y="3329465"/>
                </a:lnTo>
                <a:lnTo>
                  <a:pt x="7040700" y="3329465"/>
                </a:lnTo>
                <a:lnTo>
                  <a:pt x="7084696" y="3329465"/>
                </a:lnTo>
                <a:lnTo>
                  <a:pt x="7206880" y="3329465"/>
                </a:lnTo>
                <a:lnTo>
                  <a:pt x="7206880" y="3087731"/>
                </a:lnTo>
                <a:close/>
                <a:moveTo>
                  <a:pt x="5507678" y="3087731"/>
                </a:moveTo>
                <a:lnTo>
                  <a:pt x="5507678" y="4165969"/>
                </a:lnTo>
                <a:lnTo>
                  <a:pt x="5884992" y="4165969"/>
                </a:lnTo>
                <a:cubicBezTo>
                  <a:pt x="6020780" y="4164731"/>
                  <a:pt x="6129435" y="4139700"/>
                  <a:pt x="6210956" y="4090879"/>
                </a:cubicBezTo>
                <a:cubicBezTo>
                  <a:pt x="6292477" y="4042058"/>
                  <a:pt x="6351244" y="3976878"/>
                  <a:pt x="6387258" y="3895337"/>
                </a:cubicBezTo>
                <a:cubicBezTo>
                  <a:pt x="6423272" y="3813797"/>
                  <a:pt x="6440914" y="3723330"/>
                  <a:pt x="6440184" y="3623935"/>
                </a:cubicBezTo>
                <a:cubicBezTo>
                  <a:pt x="6440700" y="3564682"/>
                  <a:pt x="6433479" y="3506798"/>
                  <a:pt x="6418521" y="3450283"/>
                </a:cubicBezTo>
                <a:cubicBezTo>
                  <a:pt x="6411043" y="3422026"/>
                  <a:pt x="6400856" y="3394431"/>
                  <a:pt x="6387961" y="3367499"/>
                </a:cubicBezTo>
                <a:lnTo>
                  <a:pt x="6346267" y="3297302"/>
                </a:lnTo>
                <a:lnTo>
                  <a:pt x="6346267" y="3112903"/>
                </a:lnTo>
                <a:lnTo>
                  <a:pt x="6346266" y="3112903"/>
                </a:lnTo>
                <a:lnTo>
                  <a:pt x="6346266" y="3297300"/>
                </a:lnTo>
                <a:lnTo>
                  <a:pt x="6341152" y="3288690"/>
                </a:lnTo>
                <a:cubicBezTo>
                  <a:pt x="6293495" y="3222944"/>
                  <a:pt x="6240561" y="3175805"/>
                  <a:pt x="6182350" y="3147274"/>
                </a:cubicBezTo>
                <a:cubicBezTo>
                  <a:pt x="6124140" y="3118743"/>
                  <a:pt x="6066973" y="3101376"/>
                  <a:pt x="6010851" y="3095174"/>
                </a:cubicBezTo>
                <a:cubicBezTo>
                  <a:pt x="5954728" y="3088971"/>
                  <a:pt x="5905971" y="3086490"/>
                  <a:pt x="5864580" y="3087731"/>
                </a:cubicBezTo>
                <a:close/>
                <a:moveTo>
                  <a:pt x="2950502" y="3087731"/>
                </a:moveTo>
                <a:lnTo>
                  <a:pt x="2950502" y="3617221"/>
                </a:lnTo>
                <a:lnTo>
                  <a:pt x="2856144" y="3883950"/>
                </a:lnTo>
                <a:lnTo>
                  <a:pt x="2856144" y="3883951"/>
                </a:lnTo>
                <a:lnTo>
                  <a:pt x="2950502" y="3617222"/>
                </a:lnTo>
                <a:lnTo>
                  <a:pt x="2950502" y="4165969"/>
                </a:lnTo>
                <a:lnTo>
                  <a:pt x="3203895" y="4165969"/>
                </a:lnTo>
                <a:lnTo>
                  <a:pt x="3195153" y="3357336"/>
                </a:lnTo>
                <a:lnTo>
                  <a:pt x="3198065" y="3355697"/>
                </a:lnTo>
                <a:lnTo>
                  <a:pt x="3227065" y="3457718"/>
                </a:lnTo>
                <a:lnTo>
                  <a:pt x="3224655" y="3494366"/>
                </a:lnTo>
                <a:lnTo>
                  <a:pt x="3223288" y="3515137"/>
                </a:lnTo>
                <a:lnTo>
                  <a:pt x="3223288" y="3515138"/>
                </a:lnTo>
                <a:lnTo>
                  <a:pt x="3224655" y="3494366"/>
                </a:lnTo>
                <a:lnTo>
                  <a:pt x="3227066" y="3457718"/>
                </a:lnTo>
                <a:lnTo>
                  <a:pt x="3428389" y="4165969"/>
                </a:lnTo>
                <a:lnTo>
                  <a:pt x="3610607" y="4165969"/>
                </a:lnTo>
                <a:lnTo>
                  <a:pt x="3832621" y="3384916"/>
                </a:lnTo>
                <a:lnTo>
                  <a:pt x="3838769" y="3413254"/>
                </a:lnTo>
                <a:lnTo>
                  <a:pt x="3838769" y="3413253"/>
                </a:lnTo>
                <a:lnTo>
                  <a:pt x="3832621" y="3384916"/>
                </a:lnTo>
                <a:lnTo>
                  <a:pt x="3840926" y="3355697"/>
                </a:lnTo>
                <a:lnTo>
                  <a:pt x="3843839" y="3357336"/>
                </a:lnTo>
                <a:lnTo>
                  <a:pt x="3835100" y="4165969"/>
                </a:lnTo>
                <a:lnTo>
                  <a:pt x="4088490" y="4165969"/>
                </a:lnTo>
                <a:lnTo>
                  <a:pt x="4088490" y="3087731"/>
                </a:lnTo>
                <a:lnTo>
                  <a:pt x="3733058" y="3087731"/>
                </a:lnTo>
                <a:lnTo>
                  <a:pt x="3714096" y="3151331"/>
                </a:lnTo>
                <a:lnTo>
                  <a:pt x="3683150" y="3128467"/>
                </a:lnTo>
                <a:cubicBezTo>
                  <a:pt x="3642955" y="3104815"/>
                  <a:pt x="3593658" y="3092569"/>
                  <a:pt x="3535258" y="3091729"/>
                </a:cubicBezTo>
                <a:cubicBezTo>
                  <a:pt x="3457033" y="3092849"/>
                  <a:pt x="3395072" y="3114246"/>
                  <a:pt x="3349379" y="3155922"/>
                </a:cubicBezTo>
                <a:lnTo>
                  <a:pt x="3331594" y="3177439"/>
                </a:lnTo>
                <a:lnTo>
                  <a:pt x="3304480" y="3087731"/>
                </a:lnTo>
                <a:close/>
                <a:moveTo>
                  <a:pt x="4805631" y="3067328"/>
                </a:moveTo>
                <a:cubicBezTo>
                  <a:pt x="4705194" y="3068964"/>
                  <a:pt x="4619238" y="3088183"/>
                  <a:pt x="4547765" y="3124988"/>
                </a:cubicBezTo>
                <a:cubicBezTo>
                  <a:pt x="4476292" y="3161792"/>
                  <a:pt x="4418426" y="3206369"/>
                  <a:pt x="4374168" y="3258718"/>
                </a:cubicBezTo>
                <a:cubicBezTo>
                  <a:pt x="4329911" y="3311066"/>
                  <a:pt x="4298389" y="3361376"/>
                  <a:pt x="4279602" y="3409645"/>
                </a:cubicBezTo>
                <a:cubicBezTo>
                  <a:pt x="4263825" y="3449216"/>
                  <a:pt x="4252781" y="3488515"/>
                  <a:pt x="4246469" y="3527540"/>
                </a:cubicBezTo>
                <a:cubicBezTo>
                  <a:pt x="4240159" y="3566565"/>
                  <a:pt x="4237124" y="3604041"/>
                  <a:pt x="4237367" y="3639969"/>
                </a:cubicBezTo>
                <a:cubicBezTo>
                  <a:pt x="4237722" y="3686939"/>
                  <a:pt x="4243856" y="3732487"/>
                  <a:pt x="4255769" y="3776614"/>
                </a:cubicBezTo>
                <a:lnTo>
                  <a:pt x="4306809" y="3899805"/>
                </a:lnTo>
                <a:lnTo>
                  <a:pt x="4308848" y="3904727"/>
                </a:lnTo>
                <a:cubicBezTo>
                  <a:pt x="4355793" y="3987292"/>
                  <a:pt x="4421605" y="4054470"/>
                  <a:pt x="4506285" y="4106261"/>
                </a:cubicBezTo>
                <a:cubicBezTo>
                  <a:pt x="4590964" y="4158051"/>
                  <a:pt x="4690261" y="4184755"/>
                  <a:pt x="4804174" y="4186372"/>
                </a:cubicBezTo>
                <a:cubicBezTo>
                  <a:pt x="4916767" y="4185025"/>
                  <a:pt x="5015796" y="4158915"/>
                  <a:pt x="5101259" y="4108043"/>
                </a:cubicBezTo>
                <a:cubicBezTo>
                  <a:pt x="5186722" y="4057170"/>
                  <a:pt x="5253560" y="3989614"/>
                  <a:pt x="5301772" y="3905375"/>
                </a:cubicBezTo>
                <a:cubicBezTo>
                  <a:pt x="5325879" y="3863256"/>
                  <a:pt x="5344064" y="3818985"/>
                  <a:pt x="5356328" y="3772564"/>
                </a:cubicBezTo>
                <a:lnTo>
                  <a:pt x="5374568" y="3632888"/>
                </a:lnTo>
                <a:lnTo>
                  <a:pt x="5414516" y="3587647"/>
                </a:lnTo>
                <a:cubicBezTo>
                  <a:pt x="5426126" y="3569526"/>
                  <a:pt x="5435562" y="3547452"/>
                  <a:pt x="5442824" y="3521426"/>
                </a:cubicBezTo>
                <a:cubicBezTo>
                  <a:pt x="5435562" y="3547452"/>
                  <a:pt x="5426126" y="3569526"/>
                  <a:pt x="5414516" y="3587647"/>
                </a:cubicBezTo>
                <a:lnTo>
                  <a:pt x="5374568" y="3632887"/>
                </a:lnTo>
                <a:lnTo>
                  <a:pt x="5375356" y="3626849"/>
                </a:lnTo>
                <a:cubicBezTo>
                  <a:pt x="5374477" y="3525404"/>
                  <a:pt x="5349859" y="3432562"/>
                  <a:pt x="5301502" y="3348323"/>
                </a:cubicBezTo>
                <a:cubicBezTo>
                  <a:pt x="5253146" y="3264084"/>
                  <a:pt x="5186326" y="3196529"/>
                  <a:pt x="5101043" y="3145657"/>
                </a:cubicBezTo>
                <a:cubicBezTo>
                  <a:pt x="5015760" y="3094784"/>
                  <a:pt x="4917291" y="3068675"/>
                  <a:pt x="4805631" y="3067328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1500" b="1" dirty="0">
              <a:solidFill>
                <a:schemeClr val="tx1">
                  <a:lumMod val="85000"/>
                  <a:lumOff val="15000"/>
                </a:schemeClr>
              </a:solidFill>
              <a:latin typeface="ITC Avant Garde Gothic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61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pull dir="r"/>
      </p:transition>
    </mc:Choice>
    <mc:Fallback xmlns="">
      <p:transition>
        <p:pull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9" name="RESERVE TEXTBOX SHAPE"/>
          <p:cNvSpPr txBox="1"/>
          <p:nvPr/>
        </p:nvSpPr>
        <p:spPr>
          <a:xfrm>
            <a:off x="-3880466" y="-2536723"/>
            <a:ext cx="19952932" cy="11223526"/>
          </a:xfrm>
          <a:custGeom>
            <a:avLst/>
            <a:gdLst/>
            <a:ahLst/>
            <a:cxnLst/>
            <a:rect l="l" t="t" r="r" b="b"/>
            <a:pathLst>
              <a:path w="12191998" h="6857999">
                <a:moveTo>
                  <a:pt x="6019554" y="3900355"/>
                </a:moveTo>
                <a:lnTo>
                  <a:pt x="6019554" y="3922950"/>
                </a:lnTo>
                <a:lnTo>
                  <a:pt x="6019552" y="3922950"/>
                </a:lnTo>
                <a:lnTo>
                  <a:pt x="6019552" y="3900356"/>
                </a:lnTo>
                <a:close/>
                <a:moveTo>
                  <a:pt x="3516047" y="3787701"/>
                </a:moveTo>
                <a:lnTo>
                  <a:pt x="3523647" y="3790121"/>
                </a:lnTo>
                <a:lnTo>
                  <a:pt x="3521684" y="3796705"/>
                </a:lnTo>
                <a:lnTo>
                  <a:pt x="3518769" y="3796705"/>
                </a:lnTo>
                <a:close/>
                <a:moveTo>
                  <a:pt x="7143296" y="3769159"/>
                </a:moveTo>
                <a:lnTo>
                  <a:pt x="7162241" y="3922950"/>
                </a:lnTo>
                <a:lnTo>
                  <a:pt x="7162242" y="3922950"/>
                </a:lnTo>
                <a:lnTo>
                  <a:pt x="7143297" y="3769159"/>
                </a:lnTo>
                <a:close/>
                <a:moveTo>
                  <a:pt x="5374568" y="3632887"/>
                </a:moveTo>
                <a:lnTo>
                  <a:pt x="5374568" y="3632888"/>
                </a:lnTo>
                <a:lnTo>
                  <a:pt x="5374308" y="3633182"/>
                </a:lnTo>
                <a:cubicBezTo>
                  <a:pt x="5359113" y="3645417"/>
                  <a:pt x="5342126" y="3654710"/>
                  <a:pt x="5323347" y="3661060"/>
                </a:cubicBezTo>
                <a:cubicBezTo>
                  <a:pt x="5342126" y="3654710"/>
                  <a:pt x="5359113" y="3645417"/>
                  <a:pt x="5374307" y="3633182"/>
                </a:cubicBezTo>
                <a:close/>
                <a:moveTo>
                  <a:pt x="4695636" y="3587508"/>
                </a:moveTo>
                <a:lnTo>
                  <a:pt x="4695636" y="3764840"/>
                </a:lnTo>
                <a:lnTo>
                  <a:pt x="4695637" y="3764840"/>
                </a:lnTo>
                <a:lnTo>
                  <a:pt x="4695637" y="3587508"/>
                </a:lnTo>
                <a:close/>
                <a:moveTo>
                  <a:pt x="2979913" y="3534080"/>
                </a:moveTo>
                <a:lnTo>
                  <a:pt x="2979913" y="3534082"/>
                </a:lnTo>
                <a:lnTo>
                  <a:pt x="2950502" y="3617222"/>
                </a:lnTo>
                <a:lnTo>
                  <a:pt x="2950502" y="3617221"/>
                </a:lnTo>
                <a:close/>
                <a:moveTo>
                  <a:pt x="5700827" y="3526281"/>
                </a:moveTo>
                <a:lnTo>
                  <a:pt x="5700828" y="3526282"/>
                </a:lnTo>
                <a:lnTo>
                  <a:pt x="5700828" y="3922950"/>
                </a:lnTo>
                <a:lnTo>
                  <a:pt x="5700827" y="3922950"/>
                </a:lnTo>
                <a:close/>
                <a:moveTo>
                  <a:pt x="8068094" y="3517367"/>
                </a:moveTo>
                <a:lnTo>
                  <a:pt x="8077675" y="3637590"/>
                </a:lnTo>
                <a:cubicBezTo>
                  <a:pt x="8081048" y="3658453"/>
                  <a:pt x="8085846" y="3677830"/>
                  <a:pt x="8092068" y="3695720"/>
                </a:cubicBezTo>
                <a:lnTo>
                  <a:pt x="8095099" y="3702222"/>
                </a:lnTo>
                <a:lnTo>
                  <a:pt x="8095098" y="3702222"/>
                </a:lnTo>
                <a:lnTo>
                  <a:pt x="8092068" y="3695721"/>
                </a:lnTo>
                <a:cubicBezTo>
                  <a:pt x="8085846" y="3677831"/>
                  <a:pt x="8081048" y="3658454"/>
                  <a:pt x="8077675" y="3637591"/>
                </a:cubicBezTo>
                <a:cubicBezTo>
                  <a:pt x="8070930" y="3595865"/>
                  <a:pt x="8067736" y="3555791"/>
                  <a:pt x="8068094" y="3517367"/>
                </a:cubicBezTo>
                <a:close/>
                <a:moveTo>
                  <a:pt x="3659028" y="3517367"/>
                </a:moveTo>
                <a:cubicBezTo>
                  <a:pt x="3659379" y="3555791"/>
                  <a:pt x="3656200" y="3595865"/>
                  <a:pt x="3649488" y="3637591"/>
                </a:cubicBezTo>
                <a:cubicBezTo>
                  <a:pt x="3642777" y="3679317"/>
                  <a:pt x="3630430" y="3715098"/>
                  <a:pt x="3612444" y="3744934"/>
                </a:cubicBezTo>
                <a:cubicBezTo>
                  <a:pt x="3594458" y="3774770"/>
                  <a:pt x="3568731" y="3791064"/>
                  <a:pt x="3535258" y="3793817"/>
                </a:cubicBezTo>
                <a:lnTo>
                  <a:pt x="3523647" y="3790121"/>
                </a:lnTo>
                <a:lnTo>
                  <a:pt x="3523648" y="3790120"/>
                </a:lnTo>
                <a:lnTo>
                  <a:pt x="3535258" y="3793816"/>
                </a:lnTo>
                <a:cubicBezTo>
                  <a:pt x="3568731" y="3791063"/>
                  <a:pt x="3594458" y="3774769"/>
                  <a:pt x="3612444" y="3744933"/>
                </a:cubicBezTo>
                <a:cubicBezTo>
                  <a:pt x="3630430" y="3715097"/>
                  <a:pt x="3642777" y="3679316"/>
                  <a:pt x="3649488" y="3637590"/>
                </a:cubicBezTo>
                <a:close/>
                <a:moveTo>
                  <a:pt x="3410372" y="3517367"/>
                </a:moveTo>
                <a:lnTo>
                  <a:pt x="3419953" y="3637590"/>
                </a:lnTo>
                <a:cubicBezTo>
                  <a:pt x="3426699" y="3679316"/>
                  <a:pt x="3439143" y="3715097"/>
                  <a:pt x="3457287" y="3744933"/>
                </a:cubicBezTo>
                <a:cubicBezTo>
                  <a:pt x="3466359" y="3759851"/>
                  <a:pt x="3477393" y="3771384"/>
                  <a:pt x="3490388" y="3779531"/>
                </a:cubicBezTo>
                <a:lnTo>
                  <a:pt x="3516047" y="3787700"/>
                </a:lnTo>
                <a:lnTo>
                  <a:pt x="3516047" y="3787701"/>
                </a:lnTo>
                <a:lnTo>
                  <a:pt x="3490388" y="3779532"/>
                </a:lnTo>
                <a:cubicBezTo>
                  <a:pt x="3477393" y="3771385"/>
                  <a:pt x="3466359" y="3759852"/>
                  <a:pt x="3457287" y="3744934"/>
                </a:cubicBezTo>
                <a:cubicBezTo>
                  <a:pt x="3439143" y="3715098"/>
                  <a:pt x="3426699" y="3679317"/>
                  <a:pt x="3419953" y="3637591"/>
                </a:cubicBezTo>
                <a:cubicBezTo>
                  <a:pt x="3413208" y="3595865"/>
                  <a:pt x="3410013" y="3555791"/>
                  <a:pt x="3410372" y="3517367"/>
                </a:cubicBezTo>
                <a:close/>
                <a:moveTo>
                  <a:pt x="7882604" y="3490906"/>
                </a:moveTo>
                <a:lnTo>
                  <a:pt x="7881010" y="3515137"/>
                </a:lnTo>
                <a:lnTo>
                  <a:pt x="7881010" y="3515138"/>
                </a:lnTo>
                <a:close/>
                <a:moveTo>
                  <a:pt x="3843275" y="3486965"/>
                </a:moveTo>
                <a:lnTo>
                  <a:pt x="3844997" y="3515137"/>
                </a:lnTo>
                <a:lnTo>
                  <a:pt x="3844997" y="3515138"/>
                </a:lnTo>
                <a:close/>
                <a:moveTo>
                  <a:pt x="3232394" y="3402357"/>
                </a:moveTo>
                <a:lnTo>
                  <a:pt x="3229991" y="3413253"/>
                </a:lnTo>
                <a:lnTo>
                  <a:pt x="3227066" y="3457718"/>
                </a:lnTo>
                <a:lnTo>
                  <a:pt x="3227065" y="3457718"/>
                </a:lnTo>
                <a:lnTo>
                  <a:pt x="3229990" y="3413254"/>
                </a:lnTo>
                <a:close/>
                <a:moveTo>
                  <a:pt x="6871695" y="3381122"/>
                </a:moveTo>
                <a:lnTo>
                  <a:pt x="6871695" y="3381127"/>
                </a:lnTo>
                <a:lnTo>
                  <a:pt x="6775537" y="3922950"/>
                </a:lnTo>
                <a:lnTo>
                  <a:pt x="6775536" y="3922950"/>
                </a:lnTo>
                <a:close/>
                <a:moveTo>
                  <a:pt x="6019554" y="3352548"/>
                </a:moveTo>
                <a:lnTo>
                  <a:pt x="6041365" y="3360989"/>
                </a:lnTo>
                <a:cubicBezTo>
                  <a:pt x="6073622" y="3380882"/>
                  <a:pt x="6097315" y="3403417"/>
                  <a:pt x="6112442" y="3428594"/>
                </a:cubicBezTo>
                <a:cubicBezTo>
                  <a:pt x="6131852" y="3459875"/>
                  <a:pt x="6145521" y="3493161"/>
                  <a:pt x="6153449" y="3528451"/>
                </a:cubicBezTo>
                <a:cubicBezTo>
                  <a:pt x="6161378" y="3563741"/>
                  <a:pt x="6165205" y="3597027"/>
                  <a:pt x="6164932" y="3628308"/>
                </a:cubicBezTo>
                <a:cubicBezTo>
                  <a:pt x="6165481" y="3680149"/>
                  <a:pt x="6157903" y="3728399"/>
                  <a:pt x="6142197" y="3773059"/>
                </a:cubicBezTo>
                <a:cubicBezTo>
                  <a:pt x="6126492" y="3817719"/>
                  <a:pt x="6099365" y="3853875"/>
                  <a:pt x="6060818" y="3881528"/>
                </a:cubicBezTo>
                <a:lnTo>
                  <a:pt x="6019554" y="3900355"/>
                </a:lnTo>
                <a:close/>
                <a:moveTo>
                  <a:pt x="7379627" y="3349975"/>
                </a:moveTo>
                <a:lnTo>
                  <a:pt x="7501696" y="3661104"/>
                </a:lnTo>
                <a:lnTo>
                  <a:pt x="7379627" y="3349976"/>
                </a:lnTo>
                <a:close/>
                <a:moveTo>
                  <a:pt x="7643220" y="3329465"/>
                </a:moveTo>
                <a:lnTo>
                  <a:pt x="7743841" y="3329465"/>
                </a:lnTo>
                <a:cubicBezTo>
                  <a:pt x="7797828" y="3329434"/>
                  <a:pt x="7840787" y="3341520"/>
                  <a:pt x="7872717" y="3365723"/>
                </a:cubicBezTo>
                <a:lnTo>
                  <a:pt x="7892664" y="3390805"/>
                </a:lnTo>
                <a:lnTo>
                  <a:pt x="7887713" y="3413253"/>
                </a:lnTo>
                <a:lnTo>
                  <a:pt x="7887713" y="3413254"/>
                </a:lnTo>
                <a:lnTo>
                  <a:pt x="7892664" y="3390805"/>
                </a:lnTo>
                <a:lnTo>
                  <a:pt x="7908923" y="3411251"/>
                </a:lnTo>
                <a:cubicBezTo>
                  <a:pt x="7917096" y="3429502"/>
                  <a:pt x="7921372" y="3450828"/>
                  <a:pt x="7921751" y="3475228"/>
                </a:cubicBezTo>
                <a:cubicBezTo>
                  <a:pt x="7922517" y="3493656"/>
                  <a:pt x="7918880" y="3514783"/>
                  <a:pt x="7910841" y="3538609"/>
                </a:cubicBezTo>
                <a:cubicBezTo>
                  <a:pt x="7902803" y="3562436"/>
                  <a:pt x="7885772" y="3583347"/>
                  <a:pt x="7859748" y="3601343"/>
                </a:cubicBezTo>
                <a:cubicBezTo>
                  <a:pt x="7833724" y="3619338"/>
                  <a:pt x="7794116" y="3628804"/>
                  <a:pt x="7740925" y="3629740"/>
                </a:cubicBezTo>
                <a:lnTo>
                  <a:pt x="7643220" y="3629740"/>
                </a:lnTo>
                <a:close/>
                <a:moveTo>
                  <a:pt x="6871695" y="3329465"/>
                </a:moveTo>
                <a:lnTo>
                  <a:pt x="6880863" y="3329465"/>
                </a:lnTo>
                <a:lnTo>
                  <a:pt x="6871695" y="3381122"/>
                </a:lnTo>
                <a:close/>
                <a:moveTo>
                  <a:pt x="5782931" y="3329465"/>
                </a:moveTo>
                <a:lnTo>
                  <a:pt x="5902488" y="3329465"/>
                </a:lnTo>
                <a:cubicBezTo>
                  <a:pt x="5932651" y="3330026"/>
                  <a:pt x="5959305" y="3332934"/>
                  <a:pt x="5982451" y="3338188"/>
                </a:cubicBezTo>
                <a:lnTo>
                  <a:pt x="6019552" y="3352547"/>
                </a:lnTo>
                <a:lnTo>
                  <a:pt x="6019552" y="3900356"/>
                </a:lnTo>
                <a:lnTo>
                  <a:pt x="5991960" y="3912944"/>
                </a:lnTo>
                <a:cubicBezTo>
                  <a:pt x="5965329" y="3920062"/>
                  <a:pt x="5935019" y="3923826"/>
                  <a:pt x="5901030" y="3924235"/>
                </a:cubicBezTo>
                <a:lnTo>
                  <a:pt x="5782931" y="3924235"/>
                </a:lnTo>
                <a:close/>
                <a:moveTo>
                  <a:pt x="4807089" y="3309062"/>
                </a:moveTo>
                <a:cubicBezTo>
                  <a:pt x="4873121" y="3310412"/>
                  <a:pt x="4927814" y="3327635"/>
                  <a:pt x="4971170" y="3360731"/>
                </a:cubicBezTo>
                <a:cubicBezTo>
                  <a:pt x="5014525" y="3393827"/>
                  <a:pt x="5046867" y="3434697"/>
                  <a:pt x="5068194" y="3483342"/>
                </a:cubicBezTo>
                <a:cubicBezTo>
                  <a:pt x="5089521" y="3531988"/>
                  <a:pt x="5100158" y="3580309"/>
                  <a:pt x="5100103" y="3628307"/>
                </a:cubicBezTo>
                <a:cubicBezTo>
                  <a:pt x="5100139" y="3675809"/>
                  <a:pt x="5089539" y="3723663"/>
                  <a:pt x="5068303" y="3771868"/>
                </a:cubicBezTo>
                <a:cubicBezTo>
                  <a:pt x="5047065" y="3820072"/>
                  <a:pt x="5014975" y="3860583"/>
                  <a:pt x="4972034" y="3893401"/>
                </a:cubicBezTo>
                <a:cubicBezTo>
                  <a:pt x="4929092" y="3926218"/>
                  <a:pt x="4875083" y="3943297"/>
                  <a:pt x="4810004" y="3944638"/>
                </a:cubicBezTo>
                <a:cubicBezTo>
                  <a:pt x="4748049" y="3943756"/>
                  <a:pt x="4694922" y="3928351"/>
                  <a:pt x="4650622" y="3898422"/>
                </a:cubicBezTo>
                <a:cubicBezTo>
                  <a:pt x="4606322" y="3868493"/>
                  <a:pt x="4572307" y="3829332"/>
                  <a:pt x="4548579" y="3780938"/>
                </a:cubicBezTo>
                <a:cubicBezTo>
                  <a:pt x="4524849" y="3732545"/>
                  <a:pt x="4512862" y="3680210"/>
                  <a:pt x="4512619" y="3623933"/>
                </a:cubicBezTo>
                <a:cubicBezTo>
                  <a:pt x="4512718" y="3572318"/>
                  <a:pt x="4524021" y="3522647"/>
                  <a:pt x="4546526" y="3474920"/>
                </a:cubicBezTo>
                <a:cubicBezTo>
                  <a:pt x="4569032" y="3427193"/>
                  <a:pt x="4602146" y="3387887"/>
                  <a:pt x="4645871" y="3357005"/>
                </a:cubicBezTo>
                <a:lnTo>
                  <a:pt x="4695636" y="3333076"/>
                </a:lnTo>
                <a:lnTo>
                  <a:pt x="4695636" y="3442772"/>
                </a:lnTo>
                <a:lnTo>
                  <a:pt x="4695637" y="3442772"/>
                </a:lnTo>
                <a:lnTo>
                  <a:pt x="4695637" y="3333076"/>
                </a:lnTo>
                <a:lnTo>
                  <a:pt x="4718968" y="3321858"/>
                </a:lnTo>
                <a:cubicBezTo>
                  <a:pt x="4745838" y="3313867"/>
                  <a:pt x="4775212" y="3309602"/>
                  <a:pt x="4807089" y="3309062"/>
                </a:cubicBezTo>
                <a:close/>
                <a:moveTo>
                  <a:pt x="6346266" y="3297300"/>
                </a:moveTo>
                <a:lnTo>
                  <a:pt x="6346267" y="3297302"/>
                </a:lnTo>
                <a:lnTo>
                  <a:pt x="6346267" y="3922950"/>
                </a:lnTo>
                <a:lnTo>
                  <a:pt x="6346266" y="3922950"/>
                </a:lnTo>
                <a:close/>
                <a:moveTo>
                  <a:pt x="4695636" y="3265440"/>
                </a:moveTo>
                <a:lnTo>
                  <a:pt x="4695637" y="3265440"/>
                </a:lnTo>
                <a:lnTo>
                  <a:pt x="4695637" y="3333076"/>
                </a:lnTo>
                <a:lnTo>
                  <a:pt x="4695636" y="3333076"/>
                </a:lnTo>
                <a:close/>
                <a:moveTo>
                  <a:pt x="9498235" y="3265439"/>
                </a:moveTo>
                <a:lnTo>
                  <a:pt x="9498235" y="3265440"/>
                </a:lnTo>
                <a:lnTo>
                  <a:pt x="9653139" y="3265440"/>
                </a:lnTo>
                <a:lnTo>
                  <a:pt x="9653139" y="3265439"/>
                </a:lnTo>
                <a:close/>
                <a:moveTo>
                  <a:pt x="4139051" y="3251996"/>
                </a:moveTo>
                <a:cubicBezTo>
                  <a:pt x="4124064" y="3252937"/>
                  <a:pt x="4108129" y="3256698"/>
                  <a:pt x="4091243" y="3263280"/>
                </a:cubicBezTo>
                <a:lnTo>
                  <a:pt x="4091243" y="3777029"/>
                </a:lnTo>
                <a:cubicBezTo>
                  <a:pt x="4106704" y="3781905"/>
                  <a:pt x="4121522" y="3784691"/>
                  <a:pt x="4135696" y="3785388"/>
                </a:cubicBezTo>
                <a:lnTo>
                  <a:pt x="4135697" y="3785388"/>
                </a:lnTo>
                <a:lnTo>
                  <a:pt x="4091244" y="3777029"/>
                </a:lnTo>
                <a:lnTo>
                  <a:pt x="4091244" y="3263280"/>
                </a:lnTo>
                <a:cubicBezTo>
                  <a:pt x="4108130" y="3256698"/>
                  <a:pt x="4124065" y="3252937"/>
                  <a:pt x="4139052" y="3251997"/>
                </a:cubicBezTo>
                <a:lnTo>
                  <a:pt x="4170779" y="3255149"/>
                </a:lnTo>
                <a:lnTo>
                  <a:pt x="4174540" y="3255523"/>
                </a:lnTo>
                <a:lnTo>
                  <a:pt x="4174541" y="3255523"/>
                </a:lnTo>
                <a:lnTo>
                  <a:pt x="4170779" y="3255149"/>
                </a:lnTo>
                <a:close/>
                <a:moveTo>
                  <a:pt x="5193876" y="3251942"/>
                </a:moveTo>
                <a:lnTo>
                  <a:pt x="5232610" y="3262583"/>
                </a:lnTo>
                <a:lnTo>
                  <a:pt x="5232610" y="3262584"/>
                </a:lnTo>
                <a:close/>
                <a:moveTo>
                  <a:pt x="5156936" y="3251370"/>
                </a:moveTo>
                <a:cubicBezTo>
                  <a:pt x="5147037" y="3252368"/>
                  <a:pt x="5137834" y="3253715"/>
                  <a:pt x="5129330" y="3255410"/>
                </a:cubicBezTo>
                <a:lnTo>
                  <a:pt x="5129330" y="3540702"/>
                </a:lnTo>
                <a:lnTo>
                  <a:pt x="5177995" y="3550701"/>
                </a:lnTo>
                <a:lnTo>
                  <a:pt x="5177993" y="3550701"/>
                </a:lnTo>
                <a:cubicBezTo>
                  <a:pt x="5163362" y="3550371"/>
                  <a:pt x="5147141" y="3547038"/>
                  <a:pt x="5129328" y="3540702"/>
                </a:cubicBezTo>
                <a:lnTo>
                  <a:pt x="5129328" y="3255410"/>
                </a:lnTo>
                <a:cubicBezTo>
                  <a:pt x="5137834" y="3253714"/>
                  <a:pt x="5147035" y="3252368"/>
                  <a:pt x="5156936" y="3251370"/>
                </a:cubicBezTo>
                <a:close/>
                <a:moveTo>
                  <a:pt x="5186215" y="3249838"/>
                </a:moveTo>
                <a:lnTo>
                  <a:pt x="5186216" y="3249838"/>
                </a:lnTo>
                <a:lnTo>
                  <a:pt x="5156936" y="3251370"/>
                </a:lnTo>
                <a:cubicBezTo>
                  <a:pt x="5166833" y="3250372"/>
                  <a:pt x="5176594" y="3249861"/>
                  <a:pt x="5186215" y="3249838"/>
                </a:cubicBezTo>
                <a:close/>
                <a:moveTo>
                  <a:pt x="5428019" y="3231909"/>
                </a:moveTo>
                <a:lnTo>
                  <a:pt x="5448955" y="3306457"/>
                </a:lnTo>
                <a:lnTo>
                  <a:pt x="5428021" y="3231910"/>
                </a:lnTo>
                <a:close/>
                <a:moveTo>
                  <a:pt x="3331594" y="3177439"/>
                </a:moveTo>
                <a:lnTo>
                  <a:pt x="3331595" y="3177439"/>
                </a:lnTo>
                <a:lnTo>
                  <a:pt x="3290681" y="3226937"/>
                </a:lnTo>
                <a:cubicBezTo>
                  <a:pt x="3274396" y="3253442"/>
                  <a:pt x="3261392" y="3282780"/>
                  <a:pt x="3251670" y="3314951"/>
                </a:cubicBezTo>
                <a:lnTo>
                  <a:pt x="3232394" y="3402357"/>
                </a:lnTo>
                <a:lnTo>
                  <a:pt x="3251670" y="3314950"/>
                </a:lnTo>
                <a:cubicBezTo>
                  <a:pt x="3261392" y="3282779"/>
                  <a:pt x="3274396" y="3253441"/>
                  <a:pt x="3290681" y="3226936"/>
                </a:cubicBezTo>
                <a:close/>
                <a:moveTo>
                  <a:pt x="5386053" y="3168127"/>
                </a:moveTo>
                <a:lnTo>
                  <a:pt x="5424918" y="3227197"/>
                </a:lnTo>
                <a:lnTo>
                  <a:pt x="5386053" y="3168128"/>
                </a:lnTo>
                <a:close/>
                <a:moveTo>
                  <a:pt x="3714096" y="3151331"/>
                </a:moveTo>
                <a:lnTo>
                  <a:pt x="3720310" y="3155922"/>
                </a:lnTo>
                <a:cubicBezTo>
                  <a:pt x="3765812" y="3197598"/>
                  <a:pt x="3798188" y="3250607"/>
                  <a:pt x="3817440" y="3314950"/>
                </a:cubicBezTo>
                <a:lnTo>
                  <a:pt x="3832621" y="3384916"/>
                </a:lnTo>
                <a:lnTo>
                  <a:pt x="3832621" y="3384916"/>
                </a:lnTo>
                <a:lnTo>
                  <a:pt x="3817440" y="3314951"/>
                </a:lnTo>
                <a:cubicBezTo>
                  <a:pt x="3798188" y="3250608"/>
                  <a:pt x="3765812" y="3197599"/>
                  <a:pt x="3720310" y="3155923"/>
                </a:cubicBezTo>
                <a:lnTo>
                  <a:pt x="3714096" y="3151332"/>
                </a:lnTo>
                <a:close/>
                <a:moveTo>
                  <a:pt x="8021733" y="3145158"/>
                </a:moveTo>
                <a:lnTo>
                  <a:pt x="8021734" y="3145158"/>
                </a:lnTo>
                <a:lnTo>
                  <a:pt x="8007101" y="3155923"/>
                </a:lnTo>
                <a:cubicBezTo>
                  <a:pt x="7961407" y="3197599"/>
                  <a:pt x="7928837" y="3250609"/>
                  <a:pt x="7909392" y="3314951"/>
                </a:cubicBezTo>
                <a:lnTo>
                  <a:pt x="7892664" y="3390805"/>
                </a:lnTo>
                <a:lnTo>
                  <a:pt x="7892664" y="3390805"/>
                </a:lnTo>
                <a:lnTo>
                  <a:pt x="7909392" y="3314950"/>
                </a:lnTo>
                <a:cubicBezTo>
                  <a:pt x="7928837" y="3250608"/>
                  <a:pt x="7961407" y="3197598"/>
                  <a:pt x="8007101" y="3155922"/>
                </a:cubicBezTo>
                <a:close/>
                <a:moveTo>
                  <a:pt x="8332126" y="3124451"/>
                </a:moveTo>
                <a:lnTo>
                  <a:pt x="8340872" y="3128467"/>
                </a:lnTo>
                <a:cubicBezTo>
                  <a:pt x="8354270" y="3136352"/>
                  <a:pt x="8366657" y="3145503"/>
                  <a:pt x="8378032" y="3155922"/>
                </a:cubicBezTo>
                <a:cubicBezTo>
                  <a:pt x="8423534" y="3197598"/>
                  <a:pt x="8455910" y="3250607"/>
                  <a:pt x="8475163" y="3314950"/>
                </a:cubicBezTo>
                <a:cubicBezTo>
                  <a:pt x="8494415" y="3379291"/>
                  <a:pt x="8503600" y="3446020"/>
                  <a:pt x="8502720" y="3515137"/>
                </a:cubicBezTo>
                <a:lnTo>
                  <a:pt x="8502720" y="3515138"/>
                </a:lnTo>
                <a:lnTo>
                  <a:pt x="8496491" y="3413254"/>
                </a:lnTo>
                <a:cubicBezTo>
                  <a:pt x="8491898" y="3379890"/>
                  <a:pt x="8484789" y="3347121"/>
                  <a:pt x="8475163" y="3314951"/>
                </a:cubicBezTo>
                <a:cubicBezTo>
                  <a:pt x="8455910" y="3250608"/>
                  <a:pt x="8423534" y="3197599"/>
                  <a:pt x="8378032" y="3155923"/>
                </a:cubicBezTo>
                <a:cubicBezTo>
                  <a:pt x="8366657" y="3145504"/>
                  <a:pt x="8354270" y="3136353"/>
                  <a:pt x="8340872" y="3128468"/>
                </a:cubicBezTo>
                <a:lnTo>
                  <a:pt x="8332126" y="3124452"/>
                </a:lnTo>
                <a:close/>
                <a:moveTo>
                  <a:pt x="9165160" y="3112903"/>
                </a:moveTo>
                <a:lnTo>
                  <a:pt x="9165161" y="3112903"/>
                </a:lnTo>
                <a:lnTo>
                  <a:pt x="9152903" y="3265439"/>
                </a:lnTo>
                <a:lnTo>
                  <a:pt x="9241315" y="3265439"/>
                </a:lnTo>
                <a:lnTo>
                  <a:pt x="9241315" y="3265440"/>
                </a:lnTo>
                <a:lnTo>
                  <a:pt x="9152902" y="3265440"/>
                </a:lnTo>
                <a:close/>
                <a:moveTo>
                  <a:pt x="6919296" y="3112903"/>
                </a:moveTo>
                <a:lnTo>
                  <a:pt x="6919297" y="3112903"/>
                </a:lnTo>
                <a:lnTo>
                  <a:pt x="6880864" y="3329465"/>
                </a:lnTo>
                <a:lnTo>
                  <a:pt x="6880863" y="3329465"/>
                </a:lnTo>
                <a:close/>
                <a:moveTo>
                  <a:pt x="6019552" y="3112903"/>
                </a:moveTo>
                <a:lnTo>
                  <a:pt x="6019554" y="3112903"/>
                </a:lnTo>
                <a:lnTo>
                  <a:pt x="6019554" y="3352548"/>
                </a:lnTo>
                <a:lnTo>
                  <a:pt x="6019552" y="3352547"/>
                </a:lnTo>
                <a:close/>
                <a:moveTo>
                  <a:pt x="3155853" y="3112903"/>
                </a:moveTo>
                <a:lnTo>
                  <a:pt x="3155855" y="3112903"/>
                </a:lnTo>
                <a:lnTo>
                  <a:pt x="3155855" y="3922950"/>
                </a:lnTo>
                <a:lnTo>
                  <a:pt x="3155853" y="3922950"/>
                </a:lnTo>
                <a:close/>
                <a:moveTo>
                  <a:pt x="2741293" y="3112903"/>
                </a:moveTo>
                <a:lnTo>
                  <a:pt x="2856144" y="3477254"/>
                </a:lnTo>
                <a:lnTo>
                  <a:pt x="2856144" y="3477253"/>
                </a:lnTo>
                <a:close/>
                <a:moveTo>
                  <a:pt x="3535258" y="3091730"/>
                </a:moveTo>
                <a:cubicBezTo>
                  <a:pt x="3593658" y="3092569"/>
                  <a:pt x="3642955" y="3104816"/>
                  <a:pt x="3683150" y="3128468"/>
                </a:cubicBezTo>
                <a:lnTo>
                  <a:pt x="3714096" y="3151332"/>
                </a:lnTo>
                <a:lnTo>
                  <a:pt x="3523648" y="3790120"/>
                </a:lnTo>
                <a:lnTo>
                  <a:pt x="3516047" y="3787700"/>
                </a:lnTo>
                <a:lnTo>
                  <a:pt x="3331595" y="3177439"/>
                </a:lnTo>
                <a:lnTo>
                  <a:pt x="3349379" y="3155923"/>
                </a:lnTo>
                <a:cubicBezTo>
                  <a:pt x="3395072" y="3114247"/>
                  <a:pt x="3457033" y="3092849"/>
                  <a:pt x="3535258" y="3091730"/>
                </a:cubicBezTo>
                <a:close/>
                <a:moveTo>
                  <a:pt x="7379627" y="3087731"/>
                </a:moveTo>
                <a:lnTo>
                  <a:pt x="7379627" y="3349975"/>
                </a:lnTo>
                <a:lnTo>
                  <a:pt x="7286613" y="3112903"/>
                </a:lnTo>
                <a:lnTo>
                  <a:pt x="7286612" y="3112903"/>
                </a:lnTo>
                <a:lnTo>
                  <a:pt x="7379627" y="3349976"/>
                </a:lnTo>
                <a:lnTo>
                  <a:pt x="7379627" y="4165969"/>
                </a:lnTo>
                <a:lnTo>
                  <a:pt x="7643220" y="4165969"/>
                </a:lnTo>
                <a:lnTo>
                  <a:pt x="7643220" y="3817778"/>
                </a:lnTo>
                <a:lnTo>
                  <a:pt x="7646137" y="3817778"/>
                </a:lnTo>
                <a:lnTo>
                  <a:pt x="7895502" y="4165969"/>
                </a:lnTo>
                <a:lnTo>
                  <a:pt x="8210119" y="4165969"/>
                </a:lnTo>
                <a:lnTo>
                  <a:pt x="7917377" y="3798828"/>
                </a:lnTo>
                <a:cubicBezTo>
                  <a:pt x="7984873" y="3786375"/>
                  <a:pt x="8038237" y="3761235"/>
                  <a:pt x="8077468" y="3723408"/>
                </a:cubicBezTo>
                <a:lnTo>
                  <a:pt x="8095098" y="3702222"/>
                </a:lnTo>
                <a:lnTo>
                  <a:pt x="8115009" y="3744934"/>
                </a:lnTo>
                <a:cubicBezTo>
                  <a:pt x="8133153" y="3774770"/>
                  <a:pt x="8159143" y="3791064"/>
                  <a:pt x="8192980" y="3793817"/>
                </a:cubicBezTo>
                <a:cubicBezTo>
                  <a:pt x="8226453" y="3791064"/>
                  <a:pt x="8252181" y="3774770"/>
                  <a:pt x="8270166" y="3744934"/>
                </a:cubicBezTo>
                <a:cubicBezTo>
                  <a:pt x="8288151" y="3715098"/>
                  <a:pt x="8300500" y="3679317"/>
                  <a:pt x="8307211" y="3637591"/>
                </a:cubicBezTo>
                <a:cubicBezTo>
                  <a:pt x="8313921" y="3595865"/>
                  <a:pt x="8317101" y="3555791"/>
                  <a:pt x="8316750" y="3517367"/>
                </a:cubicBezTo>
                <a:lnTo>
                  <a:pt x="8307211" y="3637590"/>
                </a:lnTo>
                <a:cubicBezTo>
                  <a:pt x="8300500" y="3679316"/>
                  <a:pt x="8288151" y="3715097"/>
                  <a:pt x="8270166" y="3744933"/>
                </a:cubicBezTo>
                <a:cubicBezTo>
                  <a:pt x="8252181" y="3774769"/>
                  <a:pt x="8226453" y="3791063"/>
                  <a:pt x="8192980" y="3793816"/>
                </a:cubicBezTo>
                <a:cubicBezTo>
                  <a:pt x="8159143" y="3791063"/>
                  <a:pt x="8133153" y="3774769"/>
                  <a:pt x="8115009" y="3744933"/>
                </a:cubicBezTo>
                <a:lnTo>
                  <a:pt x="8095099" y="3702222"/>
                </a:lnTo>
                <a:lnTo>
                  <a:pt x="8127820" y="3662902"/>
                </a:lnTo>
                <a:cubicBezTo>
                  <a:pt x="8141772" y="3641478"/>
                  <a:pt x="8152892" y="3618799"/>
                  <a:pt x="8161181" y="3594864"/>
                </a:cubicBezTo>
                <a:cubicBezTo>
                  <a:pt x="8177757" y="3546995"/>
                  <a:pt x="8185812" y="3501772"/>
                  <a:pt x="8185345" y="3459194"/>
                </a:cubicBezTo>
                <a:cubicBezTo>
                  <a:pt x="8185375" y="3402834"/>
                  <a:pt x="8174392" y="3348676"/>
                  <a:pt x="8152396" y="3296721"/>
                </a:cubicBezTo>
                <a:cubicBezTo>
                  <a:pt x="8130400" y="3244766"/>
                  <a:pt x="8097208" y="3200829"/>
                  <a:pt x="8052820" y="3164910"/>
                </a:cubicBezTo>
                <a:lnTo>
                  <a:pt x="8021734" y="3145158"/>
                </a:lnTo>
                <a:lnTo>
                  <a:pt x="8044422" y="3128468"/>
                </a:lnTo>
                <a:cubicBezTo>
                  <a:pt x="8084792" y="3104816"/>
                  <a:pt x="8134311" y="3092569"/>
                  <a:pt x="8192980" y="3091730"/>
                </a:cubicBezTo>
                <a:cubicBezTo>
                  <a:pt x="8231914" y="3092290"/>
                  <a:pt x="8266802" y="3097919"/>
                  <a:pt x="8297644" y="3108618"/>
                </a:cubicBezTo>
                <a:lnTo>
                  <a:pt x="8332126" y="3124452"/>
                </a:lnTo>
                <a:lnTo>
                  <a:pt x="8332126" y="4165969"/>
                </a:lnTo>
                <a:lnTo>
                  <a:pt x="8595722" y="4165969"/>
                </a:lnTo>
                <a:lnTo>
                  <a:pt x="8588436" y="3511698"/>
                </a:lnTo>
                <a:lnTo>
                  <a:pt x="8591348" y="3510241"/>
                </a:lnTo>
                <a:lnTo>
                  <a:pt x="9002482" y="4165969"/>
                </a:lnTo>
                <a:lnTo>
                  <a:pt x="9241315" y="4165969"/>
                </a:lnTo>
                <a:lnTo>
                  <a:pt x="9241315" y="3265440"/>
                </a:lnTo>
                <a:lnTo>
                  <a:pt x="9315608" y="3265440"/>
                </a:lnTo>
                <a:lnTo>
                  <a:pt x="9315608" y="3922950"/>
                </a:lnTo>
                <a:lnTo>
                  <a:pt x="9315609" y="3922950"/>
                </a:lnTo>
                <a:lnTo>
                  <a:pt x="9315609" y="3265439"/>
                </a:lnTo>
                <a:lnTo>
                  <a:pt x="9241315" y="3265439"/>
                </a:lnTo>
                <a:lnTo>
                  <a:pt x="9241315" y="3087731"/>
                </a:lnTo>
                <a:lnTo>
                  <a:pt x="8977716" y="3087731"/>
                </a:lnTo>
                <a:lnTo>
                  <a:pt x="8989376" y="3762404"/>
                </a:lnTo>
                <a:lnTo>
                  <a:pt x="8986463" y="3765319"/>
                </a:lnTo>
                <a:lnTo>
                  <a:pt x="8569504" y="3087731"/>
                </a:lnTo>
                <a:lnTo>
                  <a:pt x="8332126" y="3087731"/>
                </a:lnTo>
                <a:lnTo>
                  <a:pt x="8332126" y="3124451"/>
                </a:lnTo>
                <a:lnTo>
                  <a:pt x="8297644" y="3108617"/>
                </a:lnTo>
                <a:cubicBezTo>
                  <a:pt x="8266802" y="3097918"/>
                  <a:pt x="8231914" y="3092289"/>
                  <a:pt x="8192980" y="3091729"/>
                </a:cubicBezTo>
                <a:cubicBezTo>
                  <a:pt x="8134311" y="3092569"/>
                  <a:pt x="8084792" y="3104815"/>
                  <a:pt x="8044422" y="3128467"/>
                </a:cubicBezTo>
                <a:lnTo>
                  <a:pt x="8021733" y="3145158"/>
                </a:lnTo>
                <a:lnTo>
                  <a:pt x="7998065" y="3130120"/>
                </a:lnTo>
                <a:cubicBezTo>
                  <a:pt x="7977852" y="3120321"/>
                  <a:pt x="7955678" y="3112319"/>
                  <a:pt x="7931542" y="3106115"/>
                </a:cubicBezTo>
                <a:cubicBezTo>
                  <a:pt x="7883271" y="3093707"/>
                  <a:pt x="7812926" y="3087579"/>
                  <a:pt x="7720509" y="3087731"/>
                </a:cubicBezTo>
                <a:close/>
                <a:moveTo>
                  <a:pt x="6608102" y="3087731"/>
                </a:moveTo>
                <a:lnTo>
                  <a:pt x="6608102" y="4165969"/>
                </a:lnTo>
                <a:lnTo>
                  <a:pt x="7206880" y="4165969"/>
                </a:lnTo>
                <a:lnTo>
                  <a:pt x="7206880" y="3924235"/>
                </a:lnTo>
                <a:lnTo>
                  <a:pt x="6871695" y="3924235"/>
                </a:lnTo>
                <a:lnTo>
                  <a:pt x="6871695" y="3738973"/>
                </a:lnTo>
                <a:lnTo>
                  <a:pt x="7196679" y="3738973"/>
                </a:lnTo>
                <a:lnTo>
                  <a:pt x="7196679" y="3497239"/>
                </a:lnTo>
                <a:lnTo>
                  <a:pt x="7106785" y="3497239"/>
                </a:lnTo>
                <a:lnTo>
                  <a:pt x="7019663" y="3497239"/>
                </a:lnTo>
                <a:lnTo>
                  <a:pt x="6871695" y="3497239"/>
                </a:lnTo>
                <a:lnTo>
                  <a:pt x="6871695" y="3381127"/>
                </a:lnTo>
                <a:lnTo>
                  <a:pt x="6880864" y="3329465"/>
                </a:lnTo>
                <a:lnTo>
                  <a:pt x="7040700" y="3329465"/>
                </a:lnTo>
                <a:lnTo>
                  <a:pt x="7084696" y="3329465"/>
                </a:lnTo>
                <a:lnTo>
                  <a:pt x="7206880" y="3329465"/>
                </a:lnTo>
                <a:lnTo>
                  <a:pt x="7206880" y="3087731"/>
                </a:lnTo>
                <a:close/>
                <a:moveTo>
                  <a:pt x="5507678" y="3087731"/>
                </a:moveTo>
                <a:lnTo>
                  <a:pt x="5507678" y="4165969"/>
                </a:lnTo>
                <a:lnTo>
                  <a:pt x="5884992" y="4165969"/>
                </a:lnTo>
                <a:cubicBezTo>
                  <a:pt x="6020780" y="4164731"/>
                  <a:pt x="6129435" y="4139700"/>
                  <a:pt x="6210956" y="4090879"/>
                </a:cubicBezTo>
                <a:cubicBezTo>
                  <a:pt x="6292477" y="4042058"/>
                  <a:pt x="6351244" y="3976878"/>
                  <a:pt x="6387258" y="3895337"/>
                </a:cubicBezTo>
                <a:cubicBezTo>
                  <a:pt x="6423272" y="3813797"/>
                  <a:pt x="6440914" y="3723330"/>
                  <a:pt x="6440184" y="3623935"/>
                </a:cubicBezTo>
                <a:cubicBezTo>
                  <a:pt x="6440700" y="3564682"/>
                  <a:pt x="6433479" y="3506798"/>
                  <a:pt x="6418521" y="3450283"/>
                </a:cubicBezTo>
                <a:cubicBezTo>
                  <a:pt x="6411043" y="3422026"/>
                  <a:pt x="6400856" y="3394431"/>
                  <a:pt x="6387961" y="3367499"/>
                </a:cubicBezTo>
                <a:lnTo>
                  <a:pt x="6346267" y="3297302"/>
                </a:lnTo>
                <a:lnTo>
                  <a:pt x="6346267" y="3112903"/>
                </a:lnTo>
                <a:lnTo>
                  <a:pt x="6346266" y="3112903"/>
                </a:lnTo>
                <a:lnTo>
                  <a:pt x="6346266" y="3297300"/>
                </a:lnTo>
                <a:lnTo>
                  <a:pt x="6341152" y="3288690"/>
                </a:lnTo>
                <a:cubicBezTo>
                  <a:pt x="6293495" y="3222944"/>
                  <a:pt x="6240561" y="3175805"/>
                  <a:pt x="6182350" y="3147274"/>
                </a:cubicBezTo>
                <a:cubicBezTo>
                  <a:pt x="6124140" y="3118743"/>
                  <a:pt x="6066973" y="3101376"/>
                  <a:pt x="6010851" y="3095174"/>
                </a:cubicBezTo>
                <a:cubicBezTo>
                  <a:pt x="5954728" y="3088971"/>
                  <a:pt x="5905971" y="3086490"/>
                  <a:pt x="5864580" y="3087731"/>
                </a:cubicBezTo>
                <a:close/>
                <a:moveTo>
                  <a:pt x="2950502" y="3087731"/>
                </a:moveTo>
                <a:lnTo>
                  <a:pt x="2950502" y="3617221"/>
                </a:lnTo>
                <a:lnTo>
                  <a:pt x="2856144" y="3883950"/>
                </a:lnTo>
                <a:lnTo>
                  <a:pt x="2856144" y="3883951"/>
                </a:lnTo>
                <a:lnTo>
                  <a:pt x="2950502" y="3617222"/>
                </a:lnTo>
                <a:lnTo>
                  <a:pt x="2950502" y="4165969"/>
                </a:lnTo>
                <a:lnTo>
                  <a:pt x="3203895" y="4165969"/>
                </a:lnTo>
                <a:lnTo>
                  <a:pt x="3195153" y="3357336"/>
                </a:lnTo>
                <a:lnTo>
                  <a:pt x="3198065" y="3355697"/>
                </a:lnTo>
                <a:lnTo>
                  <a:pt x="3227065" y="3457718"/>
                </a:lnTo>
                <a:lnTo>
                  <a:pt x="3224655" y="3494366"/>
                </a:lnTo>
                <a:lnTo>
                  <a:pt x="3223288" y="3515137"/>
                </a:lnTo>
                <a:lnTo>
                  <a:pt x="3223288" y="3515138"/>
                </a:lnTo>
                <a:lnTo>
                  <a:pt x="3224655" y="3494366"/>
                </a:lnTo>
                <a:lnTo>
                  <a:pt x="3227066" y="3457718"/>
                </a:lnTo>
                <a:lnTo>
                  <a:pt x="3428389" y="4165969"/>
                </a:lnTo>
                <a:lnTo>
                  <a:pt x="3610607" y="4165969"/>
                </a:lnTo>
                <a:lnTo>
                  <a:pt x="3832621" y="3384916"/>
                </a:lnTo>
                <a:lnTo>
                  <a:pt x="3838769" y="3413254"/>
                </a:lnTo>
                <a:lnTo>
                  <a:pt x="3838769" y="3413253"/>
                </a:lnTo>
                <a:lnTo>
                  <a:pt x="3832621" y="3384916"/>
                </a:lnTo>
                <a:lnTo>
                  <a:pt x="3840926" y="3355697"/>
                </a:lnTo>
                <a:lnTo>
                  <a:pt x="3843839" y="3357336"/>
                </a:lnTo>
                <a:lnTo>
                  <a:pt x="3835100" y="4165969"/>
                </a:lnTo>
                <a:lnTo>
                  <a:pt x="4088490" y="4165969"/>
                </a:lnTo>
                <a:lnTo>
                  <a:pt x="4088490" y="3087731"/>
                </a:lnTo>
                <a:lnTo>
                  <a:pt x="3733058" y="3087731"/>
                </a:lnTo>
                <a:lnTo>
                  <a:pt x="3714096" y="3151331"/>
                </a:lnTo>
                <a:lnTo>
                  <a:pt x="3683150" y="3128467"/>
                </a:lnTo>
                <a:cubicBezTo>
                  <a:pt x="3642955" y="3104815"/>
                  <a:pt x="3593658" y="3092569"/>
                  <a:pt x="3535258" y="3091729"/>
                </a:cubicBezTo>
                <a:cubicBezTo>
                  <a:pt x="3457033" y="3092849"/>
                  <a:pt x="3395072" y="3114246"/>
                  <a:pt x="3349379" y="3155922"/>
                </a:cubicBezTo>
                <a:lnTo>
                  <a:pt x="3331594" y="3177439"/>
                </a:lnTo>
                <a:lnTo>
                  <a:pt x="3304480" y="3087731"/>
                </a:lnTo>
                <a:close/>
                <a:moveTo>
                  <a:pt x="4805631" y="3067328"/>
                </a:moveTo>
                <a:cubicBezTo>
                  <a:pt x="4705194" y="3068964"/>
                  <a:pt x="4619238" y="3088183"/>
                  <a:pt x="4547765" y="3124988"/>
                </a:cubicBezTo>
                <a:cubicBezTo>
                  <a:pt x="4476292" y="3161792"/>
                  <a:pt x="4418426" y="3206369"/>
                  <a:pt x="4374168" y="3258718"/>
                </a:cubicBezTo>
                <a:cubicBezTo>
                  <a:pt x="4329911" y="3311066"/>
                  <a:pt x="4298389" y="3361376"/>
                  <a:pt x="4279602" y="3409645"/>
                </a:cubicBezTo>
                <a:cubicBezTo>
                  <a:pt x="4263825" y="3449216"/>
                  <a:pt x="4252781" y="3488515"/>
                  <a:pt x="4246469" y="3527540"/>
                </a:cubicBezTo>
                <a:cubicBezTo>
                  <a:pt x="4240159" y="3566565"/>
                  <a:pt x="4237124" y="3604041"/>
                  <a:pt x="4237367" y="3639969"/>
                </a:cubicBezTo>
                <a:cubicBezTo>
                  <a:pt x="4237722" y="3686939"/>
                  <a:pt x="4243856" y="3732487"/>
                  <a:pt x="4255769" y="3776614"/>
                </a:cubicBezTo>
                <a:lnTo>
                  <a:pt x="4306809" y="3899805"/>
                </a:lnTo>
                <a:lnTo>
                  <a:pt x="4308848" y="3904727"/>
                </a:lnTo>
                <a:cubicBezTo>
                  <a:pt x="4355793" y="3987292"/>
                  <a:pt x="4421605" y="4054470"/>
                  <a:pt x="4506285" y="4106261"/>
                </a:cubicBezTo>
                <a:cubicBezTo>
                  <a:pt x="4590964" y="4158051"/>
                  <a:pt x="4690261" y="4184755"/>
                  <a:pt x="4804174" y="4186372"/>
                </a:cubicBezTo>
                <a:cubicBezTo>
                  <a:pt x="4916767" y="4185025"/>
                  <a:pt x="5015796" y="4158915"/>
                  <a:pt x="5101259" y="4108043"/>
                </a:cubicBezTo>
                <a:cubicBezTo>
                  <a:pt x="5186722" y="4057170"/>
                  <a:pt x="5253560" y="3989614"/>
                  <a:pt x="5301772" y="3905375"/>
                </a:cubicBezTo>
                <a:cubicBezTo>
                  <a:pt x="5325879" y="3863256"/>
                  <a:pt x="5344064" y="3818985"/>
                  <a:pt x="5356328" y="3772564"/>
                </a:cubicBezTo>
                <a:lnTo>
                  <a:pt x="5374568" y="3632888"/>
                </a:lnTo>
                <a:lnTo>
                  <a:pt x="5414516" y="3587647"/>
                </a:lnTo>
                <a:cubicBezTo>
                  <a:pt x="5426126" y="3569526"/>
                  <a:pt x="5435562" y="3547452"/>
                  <a:pt x="5442824" y="3521426"/>
                </a:cubicBezTo>
                <a:cubicBezTo>
                  <a:pt x="5435562" y="3547452"/>
                  <a:pt x="5426126" y="3569526"/>
                  <a:pt x="5414516" y="3587647"/>
                </a:cubicBezTo>
                <a:lnTo>
                  <a:pt x="5374568" y="3632887"/>
                </a:lnTo>
                <a:lnTo>
                  <a:pt x="5375356" y="3626849"/>
                </a:lnTo>
                <a:cubicBezTo>
                  <a:pt x="5374477" y="3525404"/>
                  <a:pt x="5349859" y="3432562"/>
                  <a:pt x="5301502" y="3348323"/>
                </a:cubicBezTo>
                <a:cubicBezTo>
                  <a:pt x="5253146" y="3264084"/>
                  <a:pt x="5186326" y="3196529"/>
                  <a:pt x="5101043" y="3145657"/>
                </a:cubicBezTo>
                <a:cubicBezTo>
                  <a:pt x="5015760" y="3094784"/>
                  <a:pt x="4917291" y="3068675"/>
                  <a:pt x="4805631" y="3067328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1500" b="1" dirty="0">
              <a:solidFill>
                <a:schemeClr val="tx1">
                  <a:lumMod val="85000"/>
                  <a:lumOff val="15000"/>
                </a:schemeClr>
              </a:solidFill>
              <a:latin typeface="ITC Avant Garde Gothic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12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2" b="11942"/>
          <a:stretch>
            <a:fillRect/>
          </a:stretch>
        </p:blipFill>
        <p:spPr/>
      </p:pic>
      <p:sp>
        <p:nvSpPr>
          <p:cNvPr id="6" name="STYLISH"/>
          <p:cNvSpPr txBox="1"/>
          <p:nvPr/>
        </p:nvSpPr>
        <p:spPr>
          <a:xfrm>
            <a:off x="3391673" y="2536076"/>
            <a:ext cx="40751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-2000" dirty="0">
                <a:solidFill>
                  <a:schemeClr val="bg1"/>
                </a:solidFill>
                <a:latin typeface="ITC Avant Garde Gothic" pitchFamily="50" charset="0"/>
              </a:rPr>
              <a:t>STYLISH</a:t>
            </a:r>
          </a:p>
        </p:txBody>
      </p:sp>
    </p:spTree>
    <p:extLst>
      <p:ext uri="{BB962C8B-B14F-4D97-AF65-F5344CB8AC3E}">
        <p14:creationId xmlns:p14="http://schemas.microsoft.com/office/powerpoint/2010/main" val="298641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2" b="11942"/>
          <a:stretch>
            <a:fillRect/>
          </a:stretch>
        </p:blipFill>
        <p:spPr/>
      </p:pic>
      <p:sp>
        <p:nvSpPr>
          <p:cNvPr id="3" name="STYLISH"/>
          <p:cNvSpPr txBox="1"/>
          <p:nvPr/>
        </p:nvSpPr>
        <p:spPr>
          <a:xfrm>
            <a:off x="2891437" y="2536076"/>
            <a:ext cx="640912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600" dirty="0">
                <a:solidFill>
                  <a:schemeClr val="bg1"/>
                </a:solidFill>
                <a:latin typeface="ITC Avant Garde Gothic" pitchFamily="50" charset="0"/>
              </a:rPr>
              <a:t>STYLISH</a:t>
            </a:r>
          </a:p>
        </p:txBody>
      </p:sp>
    </p:spTree>
    <p:extLst>
      <p:ext uri="{BB962C8B-B14F-4D97-AF65-F5344CB8AC3E}">
        <p14:creationId xmlns:p14="http://schemas.microsoft.com/office/powerpoint/2010/main" val="132141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2" b="11942"/>
          <a:stretch>
            <a:fillRect/>
          </a:stretch>
        </p:blipFill>
        <p:spPr/>
      </p:pic>
      <p:sp>
        <p:nvSpPr>
          <p:cNvPr id="6" name="RESERVE TEXTBOX SHAPE"/>
          <p:cNvSpPr txBox="1"/>
          <p:nvPr/>
        </p:nvSpPr>
        <p:spPr>
          <a:xfrm>
            <a:off x="0" y="-1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9420431" y="2458546"/>
                </a:moveTo>
                <a:lnTo>
                  <a:pt x="9420431" y="4326083"/>
                </a:lnTo>
                <a:lnTo>
                  <a:pt x="9897175" y="4326083"/>
                </a:lnTo>
                <a:lnTo>
                  <a:pt x="9897175" y="3578942"/>
                </a:lnTo>
                <a:lnTo>
                  <a:pt x="10508329" y="3578942"/>
                </a:lnTo>
                <a:lnTo>
                  <a:pt x="10508329" y="4326083"/>
                </a:lnTo>
                <a:lnTo>
                  <a:pt x="10985074" y="4326083"/>
                </a:lnTo>
                <a:lnTo>
                  <a:pt x="10985074" y="2458546"/>
                </a:lnTo>
                <a:lnTo>
                  <a:pt x="10508329" y="2458546"/>
                </a:lnTo>
                <a:lnTo>
                  <a:pt x="10508329" y="3160253"/>
                </a:lnTo>
                <a:lnTo>
                  <a:pt x="9897175" y="3160253"/>
                </a:lnTo>
                <a:lnTo>
                  <a:pt x="9897175" y="2458546"/>
                </a:lnTo>
                <a:close/>
                <a:moveTo>
                  <a:pt x="7001081" y="2458546"/>
                </a:moveTo>
                <a:lnTo>
                  <a:pt x="7001081" y="4326083"/>
                </a:lnTo>
                <a:lnTo>
                  <a:pt x="7477825" y="4326083"/>
                </a:lnTo>
                <a:lnTo>
                  <a:pt x="7477825" y="2458546"/>
                </a:lnTo>
                <a:close/>
                <a:moveTo>
                  <a:pt x="5708777" y="2458546"/>
                </a:moveTo>
                <a:lnTo>
                  <a:pt x="5708777" y="4326083"/>
                </a:lnTo>
                <a:lnTo>
                  <a:pt x="6738304" y="4326083"/>
                </a:lnTo>
                <a:lnTo>
                  <a:pt x="6738304" y="3907394"/>
                </a:lnTo>
                <a:lnTo>
                  <a:pt x="6185521" y="3907394"/>
                </a:lnTo>
                <a:lnTo>
                  <a:pt x="6185521" y="2458546"/>
                </a:lnTo>
                <a:close/>
                <a:moveTo>
                  <a:pt x="3844782" y="2458546"/>
                </a:moveTo>
                <a:lnTo>
                  <a:pt x="4402615" y="3647295"/>
                </a:lnTo>
                <a:lnTo>
                  <a:pt x="4402615" y="4326083"/>
                </a:lnTo>
                <a:lnTo>
                  <a:pt x="4879358" y="4326083"/>
                </a:lnTo>
                <a:lnTo>
                  <a:pt x="4879358" y="3647295"/>
                </a:lnTo>
                <a:lnTo>
                  <a:pt x="5432142" y="2458546"/>
                </a:lnTo>
                <a:lnTo>
                  <a:pt x="4919744" y="2458546"/>
                </a:lnTo>
                <a:lnTo>
                  <a:pt x="4639726" y="3208017"/>
                </a:lnTo>
                <a:lnTo>
                  <a:pt x="4362228" y="2458546"/>
                </a:lnTo>
                <a:close/>
                <a:moveTo>
                  <a:pt x="2513806" y="2458546"/>
                </a:moveTo>
                <a:lnTo>
                  <a:pt x="2513806" y="2877236"/>
                </a:lnTo>
                <a:lnTo>
                  <a:pt x="2882329" y="2877236"/>
                </a:lnTo>
                <a:lnTo>
                  <a:pt x="2882329" y="4326083"/>
                </a:lnTo>
                <a:lnTo>
                  <a:pt x="3359073" y="4326083"/>
                </a:lnTo>
                <a:lnTo>
                  <a:pt x="3359073" y="2877236"/>
                </a:lnTo>
                <a:lnTo>
                  <a:pt x="3725071" y="2877236"/>
                </a:lnTo>
                <a:lnTo>
                  <a:pt x="3725071" y="2458546"/>
                </a:lnTo>
                <a:close/>
                <a:moveTo>
                  <a:pt x="8471777" y="2423209"/>
                </a:moveTo>
                <a:cubicBezTo>
                  <a:pt x="8365151" y="2423504"/>
                  <a:pt x="8262287" y="2445053"/>
                  <a:pt x="8163187" y="2487856"/>
                </a:cubicBezTo>
                <a:cubicBezTo>
                  <a:pt x="8064086" y="2530660"/>
                  <a:pt x="7982379" y="2592949"/>
                  <a:pt x="7918063" y="2674723"/>
                </a:cubicBezTo>
                <a:cubicBezTo>
                  <a:pt x="7853748" y="2756497"/>
                  <a:pt x="7820455" y="2855989"/>
                  <a:pt x="7818183" y="2973196"/>
                </a:cubicBezTo>
                <a:cubicBezTo>
                  <a:pt x="7821391" y="3089307"/>
                  <a:pt x="7851131" y="3183629"/>
                  <a:pt x="7907402" y="3256163"/>
                </a:cubicBezTo>
                <a:cubicBezTo>
                  <a:pt x="7963675" y="3328697"/>
                  <a:pt x="8027233" y="3384679"/>
                  <a:pt x="8098080" y="3424110"/>
                </a:cubicBezTo>
                <a:cubicBezTo>
                  <a:pt x="8168926" y="3463541"/>
                  <a:pt x="8227813" y="3491657"/>
                  <a:pt x="8274743" y="3508458"/>
                </a:cubicBezTo>
                <a:cubicBezTo>
                  <a:pt x="8415999" y="3565214"/>
                  <a:pt x="8513048" y="3610765"/>
                  <a:pt x="8565890" y="3645113"/>
                </a:cubicBezTo>
                <a:cubicBezTo>
                  <a:pt x="8618732" y="3679462"/>
                  <a:pt x="8643784" y="3725645"/>
                  <a:pt x="8641048" y="3783663"/>
                </a:cubicBezTo>
                <a:cubicBezTo>
                  <a:pt x="8640574" y="3828689"/>
                  <a:pt x="8624468" y="3869296"/>
                  <a:pt x="8592730" y="3905485"/>
                </a:cubicBezTo>
                <a:cubicBezTo>
                  <a:pt x="8560991" y="3941674"/>
                  <a:pt x="8516463" y="3960821"/>
                  <a:pt x="8459145" y="3962925"/>
                </a:cubicBezTo>
                <a:cubicBezTo>
                  <a:pt x="8437661" y="3963798"/>
                  <a:pt x="8411872" y="3957844"/>
                  <a:pt x="8381777" y="3945064"/>
                </a:cubicBezTo>
                <a:cubicBezTo>
                  <a:pt x="8351682" y="3932284"/>
                  <a:pt x="8324955" y="3907441"/>
                  <a:pt x="8301595" y="3870535"/>
                </a:cubicBezTo>
                <a:cubicBezTo>
                  <a:pt x="8278236" y="3833629"/>
                  <a:pt x="8265917" y="3779424"/>
                  <a:pt x="8264638" y="3707918"/>
                </a:cubicBezTo>
                <a:lnTo>
                  <a:pt x="7790418" y="3707918"/>
                </a:lnTo>
                <a:lnTo>
                  <a:pt x="7790418" y="3768514"/>
                </a:lnTo>
                <a:cubicBezTo>
                  <a:pt x="7788735" y="3851330"/>
                  <a:pt x="7806956" y="3938096"/>
                  <a:pt x="7845082" y="4028813"/>
                </a:cubicBezTo>
                <a:cubicBezTo>
                  <a:pt x="7883208" y="4119530"/>
                  <a:pt x="7951340" y="4196924"/>
                  <a:pt x="8049477" y="4260996"/>
                </a:cubicBezTo>
                <a:cubicBezTo>
                  <a:pt x="8147615" y="4325067"/>
                  <a:pt x="8285860" y="4358542"/>
                  <a:pt x="8464210" y="4361421"/>
                </a:cubicBezTo>
                <a:cubicBezTo>
                  <a:pt x="8627976" y="4359398"/>
                  <a:pt x="8757523" y="4330096"/>
                  <a:pt x="8852854" y="4273514"/>
                </a:cubicBezTo>
                <a:cubicBezTo>
                  <a:pt x="8948184" y="4216931"/>
                  <a:pt x="9016033" y="4145206"/>
                  <a:pt x="9056400" y="4058337"/>
                </a:cubicBezTo>
                <a:cubicBezTo>
                  <a:pt x="9096768" y="3971469"/>
                  <a:pt x="9116390" y="3881594"/>
                  <a:pt x="9115268" y="3788713"/>
                </a:cubicBezTo>
                <a:cubicBezTo>
                  <a:pt x="9118841" y="3681197"/>
                  <a:pt x="9089622" y="3584413"/>
                  <a:pt x="9027612" y="3498358"/>
                </a:cubicBezTo>
                <a:cubicBezTo>
                  <a:pt x="8965602" y="3412304"/>
                  <a:pt x="8849358" y="3330668"/>
                  <a:pt x="8678884" y="3253451"/>
                </a:cubicBezTo>
                <a:cubicBezTo>
                  <a:pt x="8568350" y="3204295"/>
                  <a:pt x="8485180" y="3165425"/>
                  <a:pt x="8429372" y="3136842"/>
                </a:cubicBezTo>
                <a:cubicBezTo>
                  <a:pt x="8373567" y="3108258"/>
                  <a:pt x="8336424" y="3081919"/>
                  <a:pt x="8317946" y="3057824"/>
                </a:cubicBezTo>
                <a:cubicBezTo>
                  <a:pt x="8299467" y="3033729"/>
                  <a:pt x="8290953" y="3003837"/>
                  <a:pt x="8292403" y="2968147"/>
                </a:cubicBezTo>
                <a:cubicBezTo>
                  <a:pt x="8294035" y="2923384"/>
                  <a:pt x="8310982" y="2887931"/>
                  <a:pt x="8343247" y="2861788"/>
                </a:cubicBezTo>
                <a:cubicBezTo>
                  <a:pt x="8375511" y="2835645"/>
                  <a:pt x="8413302" y="2822284"/>
                  <a:pt x="8456618" y="2821705"/>
                </a:cubicBezTo>
                <a:cubicBezTo>
                  <a:pt x="8527252" y="2825334"/>
                  <a:pt x="8572938" y="2847743"/>
                  <a:pt x="8593676" y="2888929"/>
                </a:cubicBezTo>
                <a:cubicBezTo>
                  <a:pt x="8614414" y="2930116"/>
                  <a:pt x="8625992" y="2968304"/>
                  <a:pt x="8628414" y="3003494"/>
                </a:cubicBezTo>
                <a:lnTo>
                  <a:pt x="9100130" y="3003494"/>
                </a:lnTo>
                <a:cubicBezTo>
                  <a:pt x="9099710" y="2950262"/>
                  <a:pt x="9092352" y="2892626"/>
                  <a:pt x="9078058" y="2830588"/>
                </a:cubicBezTo>
                <a:cubicBezTo>
                  <a:pt x="9063764" y="2768550"/>
                  <a:pt x="9029922" y="2703376"/>
                  <a:pt x="8976531" y="2635068"/>
                </a:cubicBezTo>
                <a:cubicBezTo>
                  <a:pt x="8914054" y="2563345"/>
                  <a:pt x="8837844" y="2510065"/>
                  <a:pt x="8747902" y="2475228"/>
                </a:cubicBezTo>
                <a:cubicBezTo>
                  <a:pt x="8657960" y="2440391"/>
                  <a:pt x="8565918" y="2423051"/>
                  <a:pt x="8471777" y="2423209"/>
                </a:cubicBezTo>
                <a:close/>
                <a:moveTo>
                  <a:pt x="1709028" y="2423209"/>
                </a:moveTo>
                <a:cubicBezTo>
                  <a:pt x="1602401" y="2423504"/>
                  <a:pt x="1499537" y="2445053"/>
                  <a:pt x="1400437" y="2487856"/>
                </a:cubicBezTo>
                <a:cubicBezTo>
                  <a:pt x="1301337" y="2530660"/>
                  <a:pt x="1219629" y="2592949"/>
                  <a:pt x="1155314" y="2674723"/>
                </a:cubicBezTo>
                <a:cubicBezTo>
                  <a:pt x="1090999" y="2756497"/>
                  <a:pt x="1057705" y="2855989"/>
                  <a:pt x="1055434" y="2973196"/>
                </a:cubicBezTo>
                <a:cubicBezTo>
                  <a:pt x="1058641" y="3089307"/>
                  <a:pt x="1088381" y="3183629"/>
                  <a:pt x="1144653" y="3256163"/>
                </a:cubicBezTo>
                <a:cubicBezTo>
                  <a:pt x="1200925" y="3328697"/>
                  <a:pt x="1264484" y="3384679"/>
                  <a:pt x="1335330" y="3424110"/>
                </a:cubicBezTo>
                <a:cubicBezTo>
                  <a:pt x="1406176" y="3463541"/>
                  <a:pt x="1465064" y="3491657"/>
                  <a:pt x="1511994" y="3508458"/>
                </a:cubicBezTo>
                <a:cubicBezTo>
                  <a:pt x="1653249" y="3565214"/>
                  <a:pt x="1750298" y="3610765"/>
                  <a:pt x="1803140" y="3645113"/>
                </a:cubicBezTo>
                <a:cubicBezTo>
                  <a:pt x="1855982" y="3679462"/>
                  <a:pt x="1881035" y="3725645"/>
                  <a:pt x="1878298" y="3783663"/>
                </a:cubicBezTo>
                <a:cubicBezTo>
                  <a:pt x="1877825" y="3828689"/>
                  <a:pt x="1861719" y="3869296"/>
                  <a:pt x="1829980" y="3905485"/>
                </a:cubicBezTo>
                <a:cubicBezTo>
                  <a:pt x="1798241" y="3941674"/>
                  <a:pt x="1753714" y="3960821"/>
                  <a:pt x="1696396" y="3962925"/>
                </a:cubicBezTo>
                <a:cubicBezTo>
                  <a:pt x="1674911" y="3963798"/>
                  <a:pt x="1649122" y="3957844"/>
                  <a:pt x="1619027" y="3945064"/>
                </a:cubicBezTo>
                <a:cubicBezTo>
                  <a:pt x="1588933" y="3932284"/>
                  <a:pt x="1562205" y="3907441"/>
                  <a:pt x="1538846" y="3870535"/>
                </a:cubicBezTo>
                <a:cubicBezTo>
                  <a:pt x="1515486" y="3833629"/>
                  <a:pt x="1503167" y="3779424"/>
                  <a:pt x="1501888" y="3707918"/>
                </a:cubicBezTo>
                <a:lnTo>
                  <a:pt x="1027668" y="3707918"/>
                </a:lnTo>
                <a:lnTo>
                  <a:pt x="1027668" y="3768514"/>
                </a:lnTo>
                <a:cubicBezTo>
                  <a:pt x="1025985" y="3851330"/>
                  <a:pt x="1044206" y="3938096"/>
                  <a:pt x="1082332" y="4028813"/>
                </a:cubicBezTo>
                <a:cubicBezTo>
                  <a:pt x="1120458" y="4119530"/>
                  <a:pt x="1188590" y="4196924"/>
                  <a:pt x="1286728" y="4260996"/>
                </a:cubicBezTo>
                <a:cubicBezTo>
                  <a:pt x="1384866" y="4325067"/>
                  <a:pt x="1523110" y="4358542"/>
                  <a:pt x="1701461" y="4361421"/>
                </a:cubicBezTo>
                <a:cubicBezTo>
                  <a:pt x="1865227" y="4359398"/>
                  <a:pt x="1994774" y="4330096"/>
                  <a:pt x="2090104" y="4273514"/>
                </a:cubicBezTo>
                <a:cubicBezTo>
                  <a:pt x="2185434" y="4216931"/>
                  <a:pt x="2253284" y="4145206"/>
                  <a:pt x="2293651" y="4058337"/>
                </a:cubicBezTo>
                <a:cubicBezTo>
                  <a:pt x="2334019" y="3971469"/>
                  <a:pt x="2353641" y="3881594"/>
                  <a:pt x="2352519" y="3788713"/>
                </a:cubicBezTo>
                <a:cubicBezTo>
                  <a:pt x="2356092" y="3681197"/>
                  <a:pt x="2326873" y="3584413"/>
                  <a:pt x="2264862" y="3498358"/>
                </a:cubicBezTo>
                <a:cubicBezTo>
                  <a:pt x="2202852" y="3412304"/>
                  <a:pt x="2086609" y="3330668"/>
                  <a:pt x="1916135" y="3253451"/>
                </a:cubicBezTo>
                <a:cubicBezTo>
                  <a:pt x="1805600" y="3204295"/>
                  <a:pt x="1722430" y="3165425"/>
                  <a:pt x="1666623" y="3136842"/>
                </a:cubicBezTo>
                <a:cubicBezTo>
                  <a:pt x="1610817" y="3108258"/>
                  <a:pt x="1573675" y="3081919"/>
                  <a:pt x="1555196" y="3057824"/>
                </a:cubicBezTo>
                <a:cubicBezTo>
                  <a:pt x="1536718" y="3033729"/>
                  <a:pt x="1528204" y="3003837"/>
                  <a:pt x="1529654" y="2968147"/>
                </a:cubicBezTo>
                <a:cubicBezTo>
                  <a:pt x="1531285" y="2923384"/>
                  <a:pt x="1548233" y="2887931"/>
                  <a:pt x="1580498" y="2861788"/>
                </a:cubicBezTo>
                <a:cubicBezTo>
                  <a:pt x="1612762" y="2835645"/>
                  <a:pt x="1650552" y="2822284"/>
                  <a:pt x="1693869" y="2821705"/>
                </a:cubicBezTo>
                <a:cubicBezTo>
                  <a:pt x="1764503" y="2825334"/>
                  <a:pt x="1810189" y="2847743"/>
                  <a:pt x="1830926" y="2888929"/>
                </a:cubicBezTo>
                <a:cubicBezTo>
                  <a:pt x="1851664" y="2930116"/>
                  <a:pt x="1863243" y="2968304"/>
                  <a:pt x="1865665" y="3003494"/>
                </a:cubicBezTo>
                <a:lnTo>
                  <a:pt x="2337381" y="3003494"/>
                </a:lnTo>
                <a:cubicBezTo>
                  <a:pt x="2336960" y="2950262"/>
                  <a:pt x="2329603" y="2892626"/>
                  <a:pt x="2315310" y="2830588"/>
                </a:cubicBezTo>
                <a:cubicBezTo>
                  <a:pt x="2301016" y="2768550"/>
                  <a:pt x="2267173" y="2703376"/>
                  <a:pt x="2213782" y="2635068"/>
                </a:cubicBezTo>
                <a:cubicBezTo>
                  <a:pt x="2151305" y="2563345"/>
                  <a:pt x="2075095" y="2510065"/>
                  <a:pt x="1985153" y="2475228"/>
                </a:cubicBezTo>
                <a:cubicBezTo>
                  <a:pt x="1895211" y="2440391"/>
                  <a:pt x="1803169" y="2423051"/>
                  <a:pt x="1709028" y="242320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9900" b="1" spc="600" dirty="0">
              <a:solidFill>
                <a:sysClr val="windowText" lastClr="000000"/>
              </a:solidFill>
              <a:latin typeface="ITC Avant Garde Gothic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5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" b="3605"/>
          <a:stretch>
            <a:fillRect/>
          </a:stretch>
        </p:blipFill>
        <p:spPr/>
      </p:pic>
      <p:sp>
        <p:nvSpPr>
          <p:cNvPr id="6" name="EASY TO USE"/>
          <p:cNvSpPr txBox="1"/>
          <p:nvPr/>
        </p:nvSpPr>
        <p:spPr>
          <a:xfrm>
            <a:off x="2819141" y="2536076"/>
            <a:ext cx="655371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-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EASY TO USE</a:t>
            </a:r>
          </a:p>
        </p:txBody>
      </p:sp>
    </p:spTree>
    <p:extLst>
      <p:ext uri="{BB962C8B-B14F-4D97-AF65-F5344CB8AC3E}">
        <p14:creationId xmlns:p14="http://schemas.microsoft.com/office/powerpoint/2010/main" val="318798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b="3608"/>
          <a:stretch>
            <a:fillRect/>
          </a:stretch>
        </p:blipFill>
        <p:spPr/>
      </p:pic>
      <p:sp>
        <p:nvSpPr>
          <p:cNvPr id="3" name="EASY TO USE"/>
          <p:cNvSpPr txBox="1"/>
          <p:nvPr/>
        </p:nvSpPr>
        <p:spPr>
          <a:xfrm>
            <a:off x="985307" y="2536076"/>
            <a:ext cx="1022138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EASY TO USE</a:t>
            </a:r>
          </a:p>
        </p:txBody>
      </p:sp>
      <p:sp>
        <p:nvSpPr>
          <p:cNvPr id="8" name="TRANSTITIONS"/>
          <p:cNvSpPr/>
          <p:nvPr/>
        </p:nvSpPr>
        <p:spPr>
          <a:xfrm>
            <a:off x="0" y="-6896101"/>
            <a:ext cx="12192000" cy="6858000"/>
          </a:xfrm>
          <a:prstGeom prst="rect">
            <a:avLst/>
          </a:prstGeom>
          <a:solidFill>
            <a:srgbClr val="1B1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RANSTITIONS"/>
          <p:cNvSpPr/>
          <p:nvPr/>
        </p:nvSpPr>
        <p:spPr>
          <a:xfrm>
            <a:off x="0" y="6934201"/>
            <a:ext cx="12192000" cy="6858000"/>
          </a:xfrm>
          <a:prstGeom prst="rect">
            <a:avLst/>
          </a:prstGeom>
          <a:solidFill>
            <a:srgbClr val="1B1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29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0556 " pathEditMode="relative" rAng="0" ptsTypes="AA">
                                      <p:cBhvr>
                                        <p:cTn id="6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51111 " pathEditMode="relative" rAng="0" ptsTypes="AA">
                                      <p:cBhvr>
                                        <p:cTn id="8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USE IMAGE OR VIDEO"/>
          <p:cNvSpPr txBox="1"/>
          <p:nvPr/>
        </p:nvSpPr>
        <p:spPr>
          <a:xfrm>
            <a:off x="3770780" y="2836902"/>
            <a:ext cx="46504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spc="-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USE IMAGE OR VIDEO</a:t>
            </a:r>
          </a:p>
        </p:txBody>
      </p:sp>
      <p:sp>
        <p:nvSpPr>
          <p:cNvPr id="4" name="LINE SHAPE"/>
          <p:cNvSpPr/>
          <p:nvPr/>
        </p:nvSpPr>
        <p:spPr>
          <a:xfrm>
            <a:off x="6066972" y="2667000"/>
            <a:ext cx="45719" cy="1447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694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PLACEHOLDER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USE IMAGE OR VIDEO"/>
          <p:cNvSpPr txBox="1"/>
          <p:nvPr/>
        </p:nvSpPr>
        <p:spPr>
          <a:xfrm>
            <a:off x="1907674" y="2959268"/>
            <a:ext cx="8376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USE IMAGE OR VIDEO</a:t>
            </a:r>
          </a:p>
        </p:txBody>
      </p:sp>
      <p:sp>
        <p:nvSpPr>
          <p:cNvPr id="2" name="LINE SHAPE"/>
          <p:cNvSpPr/>
          <p:nvPr/>
        </p:nvSpPr>
        <p:spPr>
          <a:xfrm>
            <a:off x="1524000" y="2667000"/>
            <a:ext cx="8877300" cy="1447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899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 b="78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908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7" end="66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LAYER MASK"/>
          <p:cNvSpPr/>
          <p:nvPr/>
        </p:nvSpPr>
        <p:spPr>
          <a:xfrm>
            <a:off x="-570486" y="0"/>
            <a:ext cx="2713703" cy="68580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LAYER MASK"/>
          <p:cNvSpPr/>
          <p:nvPr/>
        </p:nvSpPr>
        <p:spPr>
          <a:xfrm>
            <a:off x="2143217" y="0"/>
            <a:ext cx="2713703" cy="6858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LAYER MASK"/>
          <p:cNvSpPr/>
          <p:nvPr/>
        </p:nvSpPr>
        <p:spPr>
          <a:xfrm>
            <a:off x="4856920" y="0"/>
            <a:ext cx="2713703" cy="6858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LAYER MASK"/>
          <p:cNvSpPr/>
          <p:nvPr/>
        </p:nvSpPr>
        <p:spPr>
          <a:xfrm>
            <a:off x="7570623" y="0"/>
            <a:ext cx="2713703" cy="6858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LAYER MASK"/>
          <p:cNvSpPr/>
          <p:nvPr/>
        </p:nvSpPr>
        <p:spPr>
          <a:xfrm>
            <a:off x="10284326" y="0"/>
            <a:ext cx="2713703" cy="6858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USE IMAGE OR VIDEO"/>
          <p:cNvSpPr txBox="1"/>
          <p:nvPr/>
        </p:nvSpPr>
        <p:spPr>
          <a:xfrm>
            <a:off x="1907674" y="2959268"/>
            <a:ext cx="8376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USE IMAGE OR VIDEO</a:t>
            </a:r>
          </a:p>
        </p:txBody>
      </p:sp>
      <p:sp>
        <p:nvSpPr>
          <p:cNvPr id="9" name="LINE SHAPE"/>
          <p:cNvSpPr/>
          <p:nvPr/>
        </p:nvSpPr>
        <p:spPr>
          <a:xfrm>
            <a:off x="1524000" y="2667000"/>
            <a:ext cx="8877300" cy="1447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15" name="LAYER MASK"/>
          <p:cNvSpPr/>
          <p:nvPr/>
        </p:nvSpPr>
        <p:spPr>
          <a:xfrm>
            <a:off x="-570486" y="-38100"/>
            <a:ext cx="2713703" cy="6896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16" name="LAYER MASK"/>
          <p:cNvSpPr/>
          <p:nvPr/>
        </p:nvSpPr>
        <p:spPr>
          <a:xfrm>
            <a:off x="2143217" y="-38100"/>
            <a:ext cx="2713703" cy="6896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17" name="LAYER MASK"/>
          <p:cNvSpPr/>
          <p:nvPr/>
        </p:nvSpPr>
        <p:spPr>
          <a:xfrm>
            <a:off x="4856920" y="-38100"/>
            <a:ext cx="2713703" cy="6896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18" name="LAYER MASK"/>
          <p:cNvSpPr/>
          <p:nvPr/>
        </p:nvSpPr>
        <p:spPr>
          <a:xfrm>
            <a:off x="7570623" y="-38100"/>
            <a:ext cx="2713703" cy="6896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19" name="LAYER MASK"/>
          <p:cNvSpPr/>
          <p:nvPr/>
        </p:nvSpPr>
        <p:spPr>
          <a:xfrm>
            <a:off x="10284326" y="-38100"/>
            <a:ext cx="2713703" cy="6896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401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10"/>
          <a:stretch>
            <a:fillRect/>
          </a:stretch>
        </p:blipFill>
        <p:spPr/>
      </p:pic>
      <p:sp>
        <p:nvSpPr>
          <p:cNvPr id="6" name="CLICK AND EDIT"/>
          <p:cNvSpPr txBox="1"/>
          <p:nvPr/>
        </p:nvSpPr>
        <p:spPr>
          <a:xfrm>
            <a:off x="2794748" y="2536076"/>
            <a:ext cx="66025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b="1" spc="-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CLICK AND EDIT</a:t>
            </a:r>
          </a:p>
        </p:txBody>
      </p:sp>
    </p:spTree>
    <p:extLst>
      <p:ext uri="{BB962C8B-B14F-4D97-AF65-F5344CB8AC3E}">
        <p14:creationId xmlns:p14="http://schemas.microsoft.com/office/powerpoint/2010/main" val="414870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warp dir="in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8" name="TRANSTITIONS"/>
          <p:cNvSpPr/>
          <p:nvPr/>
        </p:nvSpPr>
        <p:spPr>
          <a:xfrm>
            <a:off x="0" y="-6896102"/>
            <a:ext cx="12192000" cy="6896101"/>
          </a:xfrm>
          <a:prstGeom prst="rect">
            <a:avLst/>
          </a:prstGeom>
          <a:solidFill>
            <a:srgbClr val="070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RANSTITIONS"/>
          <p:cNvSpPr/>
          <p:nvPr/>
        </p:nvSpPr>
        <p:spPr>
          <a:xfrm>
            <a:off x="0" y="6858000"/>
            <a:ext cx="12192000" cy="6934201"/>
          </a:xfrm>
          <a:prstGeom prst="rect">
            <a:avLst/>
          </a:prstGeom>
          <a:solidFill>
            <a:srgbClr val="070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CLICK AND EDIT"/>
          <p:cNvSpPr txBox="1"/>
          <p:nvPr/>
        </p:nvSpPr>
        <p:spPr>
          <a:xfrm>
            <a:off x="460775" y="2682270"/>
            <a:ext cx="11270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CLICK AND EDIT</a:t>
            </a:r>
          </a:p>
        </p:txBody>
      </p:sp>
      <p:sp>
        <p:nvSpPr>
          <p:cNvPr id="10" name="NO ADD IN"/>
          <p:cNvSpPr txBox="1"/>
          <p:nvPr/>
        </p:nvSpPr>
        <p:spPr>
          <a:xfrm>
            <a:off x="12652775" y="2536076"/>
            <a:ext cx="603338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-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NO ADD IN</a:t>
            </a:r>
          </a:p>
        </p:txBody>
      </p:sp>
    </p:spTree>
    <p:extLst>
      <p:ext uri="{BB962C8B-B14F-4D97-AF65-F5344CB8AC3E}">
        <p14:creationId xmlns:p14="http://schemas.microsoft.com/office/powerpoint/2010/main" val="149609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Cha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50556 " pathEditMode="relative" rAng="0" ptsTypes="AA">
                                      <p:cBhvr>
                                        <p:cTn id="6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51112 " pathEditMode="relative" rAng="0" ptsTypes="AA">
                                      <p:cBhvr>
                                        <p:cTn id="8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8" name="TRANSTITIONS"/>
          <p:cNvSpPr/>
          <p:nvPr/>
        </p:nvSpPr>
        <p:spPr>
          <a:xfrm>
            <a:off x="0" y="-6896101"/>
            <a:ext cx="12192000" cy="6858000"/>
          </a:xfrm>
          <a:prstGeom prst="rect">
            <a:avLst/>
          </a:prstGeom>
          <a:solidFill>
            <a:srgbClr val="070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RANSTITIONS"/>
          <p:cNvSpPr/>
          <p:nvPr/>
        </p:nvSpPr>
        <p:spPr>
          <a:xfrm>
            <a:off x="0" y="6934201"/>
            <a:ext cx="12192000" cy="6858000"/>
          </a:xfrm>
          <a:prstGeom prst="rect">
            <a:avLst/>
          </a:prstGeom>
          <a:solidFill>
            <a:srgbClr val="070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CLICK AND EDIT"/>
          <p:cNvSpPr txBox="1"/>
          <p:nvPr/>
        </p:nvSpPr>
        <p:spPr>
          <a:xfrm>
            <a:off x="-14282348" y="2536076"/>
            <a:ext cx="13248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CLICK AND EDIT</a:t>
            </a:r>
          </a:p>
        </p:txBody>
      </p:sp>
      <p:sp>
        <p:nvSpPr>
          <p:cNvPr id="7" name="NO ADD IN"/>
          <p:cNvSpPr txBox="1"/>
          <p:nvPr/>
        </p:nvSpPr>
        <p:spPr>
          <a:xfrm>
            <a:off x="3079311" y="2536076"/>
            <a:ext cx="603338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-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NO ADD IN</a:t>
            </a:r>
          </a:p>
        </p:txBody>
      </p:sp>
    </p:spTree>
    <p:extLst>
      <p:ext uri="{BB962C8B-B14F-4D97-AF65-F5344CB8AC3E}">
        <p14:creationId xmlns:p14="http://schemas.microsoft.com/office/powerpoint/2010/main" val="309121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b="7803"/>
          <a:stretch>
            <a:fillRect/>
          </a:stretch>
        </p:blipFill>
        <p:spPr/>
      </p:pic>
      <p:sp>
        <p:nvSpPr>
          <p:cNvPr id="8" name="TRANSTITIONS"/>
          <p:cNvSpPr/>
          <p:nvPr/>
        </p:nvSpPr>
        <p:spPr>
          <a:xfrm>
            <a:off x="0" y="-6896101"/>
            <a:ext cx="12192000" cy="6858000"/>
          </a:xfrm>
          <a:prstGeom prst="rect">
            <a:avLst/>
          </a:prstGeom>
          <a:solidFill>
            <a:srgbClr val="070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RANSTITIONS"/>
          <p:cNvSpPr/>
          <p:nvPr/>
        </p:nvSpPr>
        <p:spPr>
          <a:xfrm>
            <a:off x="0" y="6934201"/>
            <a:ext cx="12192000" cy="6858000"/>
          </a:xfrm>
          <a:prstGeom prst="rect">
            <a:avLst/>
          </a:prstGeom>
          <a:solidFill>
            <a:srgbClr val="070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NO ADD IN"/>
          <p:cNvSpPr txBox="1"/>
          <p:nvPr/>
        </p:nvSpPr>
        <p:spPr>
          <a:xfrm>
            <a:off x="1578902" y="2536076"/>
            <a:ext cx="903420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NO ADD IN</a:t>
            </a:r>
          </a:p>
        </p:txBody>
      </p:sp>
      <p:sp>
        <p:nvSpPr>
          <p:cNvPr id="10" name="REQUIRED"/>
          <p:cNvSpPr txBox="1"/>
          <p:nvPr/>
        </p:nvSpPr>
        <p:spPr>
          <a:xfrm>
            <a:off x="2014598" y="3339355"/>
            <a:ext cx="81628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REQUIRED</a:t>
            </a:r>
          </a:p>
        </p:txBody>
      </p:sp>
    </p:spTree>
    <p:extLst>
      <p:ext uri="{BB962C8B-B14F-4D97-AF65-F5344CB8AC3E}">
        <p14:creationId xmlns:p14="http://schemas.microsoft.com/office/powerpoint/2010/main" val="305179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44444E-6 L 0 0.50556 " pathEditMode="relative" rAng="0" ptsTypes="AA">
                                      <p:cBhvr>
                                        <p:cTn id="6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11111E-6 L 0 -0.51111 " pathEditMode="relative" rAng="0" ptsTypes="AA">
                                      <p:cBhvr>
                                        <p:cTn id="8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875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91280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030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5" b="78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5746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3771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4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SADHOW"/>
          <p:cNvSpPr/>
          <p:nvPr/>
        </p:nvSpPr>
        <p:spPr>
          <a:xfrm>
            <a:off x="0" y="38100"/>
            <a:ext cx="12192000" cy="685800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093890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b="78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0460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/>
      </p:pic>
      <p:sp>
        <p:nvSpPr>
          <p:cNvPr id="3" name="SADHOW"/>
          <p:cNvSpPr/>
          <p:nvPr/>
        </p:nvSpPr>
        <p:spPr>
          <a:xfrm>
            <a:off x="-1931493" y="-1048365"/>
            <a:ext cx="16054986" cy="9030929"/>
          </a:xfrm>
          <a:prstGeom prst="rect">
            <a:avLst/>
          </a:prstGeom>
          <a:blipFill dpi="0" rotWithShape="1">
            <a:blip r:embed="rId3">
              <a:alphaModFix amt="7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8293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sp>
        <p:nvSpPr>
          <p:cNvPr id="4" name="SADHOW"/>
          <p:cNvSpPr/>
          <p:nvPr/>
        </p:nvSpPr>
        <p:spPr>
          <a:xfrm rot="21213640">
            <a:off x="-1581057" y="-594295"/>
            <a:ext cx="14500941" cy="8156775"/>
          </a:xfrm>
          <a:prstGeom prst="rect">
            <a:avLst/>
          </a:prstGeom>
          <a:blipFill dpi="0" rotWithShape="1">
            <a:blip r:embed="rId3">
              <a:alphaModFix amt="7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" name="CONNECTOR LINE"/>
          <p:cNvCxnSpPr>
            <a:cxnSpLocks/>
          </p:cNvCxnSpPr>
          <p:nvPr/>
        </p:nvCxnSpPr>
        <p:spPr>
          <a:xfrm rot="5400000">
            <a:off x="5969872" y="2330709"/>
            <a:ext cx="2190238" cy="1149351"/>
          </a:xfrm>
          <a:prstGeom prst="bentConnector3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"/>
          <p:cNvSpPr/>
          <p:nvPr/>
        </p:nvSpPr>
        <p:spPr>
          <a:xfrm>
            <a:off x="6941167" y="1111765"/>
            <a:ext cx="1397000" cy="1397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"/>
          <p:cNvSpPr/>
          <p:nvPr/>
        </p:nvSpPr>
        <p:spPr>
          <a:xfrm>
            <a:off x="7182467" y="1353065"/>
            <a:ext cx="914400" cy="9144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YOUR TEXT HERE"/>
          <p:cNvSpPr txBox="1"/>
          <p:nvPr/>
        </p:nvSpPr>
        <p:spPr>
          <a:xfrm>
            <a:off x="4972665" y="4366278"/>
            <a:ext cx="298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600" dirty="0">
                <a:solidFill>
                  <a:schemeClr val="bg1"/>
                </a:solidFill>
                <a:latin typeface="ITC Avant Garde Gothic" pitchFamily="50" charset="0"/>
              </a:rPr>
              <a:t>YOUR TEXT HERE</a:t>
            </a:r>
          </a:p>
        </p:txBody>
      </p:sp>
      <p:sp>
        <p:nvSpPr>
          <p:cNvPr id="10" name="SUQARE LINE"/>
          <p:cNvSpPr/>
          <p:nvPr/>
        </p:nvSpPr>
        <p:spPr>
          <a:xfrm>
            <a:off x="4896465" y="4296944"/>
            <a:ext cx="3187700" cy="482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167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BF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LL DH"/>
          <p:cNvSpPr txBox="1"/>
          <p:nvPr/>
        </p:nvSpPr>
        <p:spPr>
          <a:xfrm>
            <a:off x="4449561" y="2536076"/>
            <a:ext cx="32928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b="1" spc="-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FULL HD</a:t>
            </a:r>
          </a:p>
        </p:txBody>
      </p:sp>
    </p:spTree>
    <p:extLst>
      <p:ext uri="{BB962C8B-B14F-4D97-AF65-F5344CB8AC3E}">
        <p14:creationId xmlns:p14="http://schemas.microsoft.com/office/powerpoint/2010/main" val="3398542260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BF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LL HD"/>
          <p:cNvSpPr txBox="1"/>
          <p:nvPr/>
        </p:nvSpPr>
        <p:spPr>
          <a:xfrm>
            <a:off x="3282575" y="2536076"/>
            <a:ext cx="56268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FULL HD</a:t>
            </a:r>
          </a:p>
        </p:txBody>
      </p:sp>
    </p:spTree>
    <p:extLst>
      <p:ext uri="{BB962C8B-B14F-4D97-AF65-F5344CB8AC3E}">
        <p14:creationId xmlns:p14="http://schemas.microsoft.com/office/powerpoint/2010/main" val="301963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AST RENDERING"/>
          <p:cNvSpPr txBox="1"/>
          <p:nvPr/>
        </p:nvSpPr>
        <p:spPr>
          <a:xfrm>
            <a:off x="3106861" y="2682270"/>
            <a:ext cx="60544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800" b="1" spc="-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FAST RENDERING</a:t>
            </a:r>
          </a:p>
        </p:txBody>
      </p:sp>
    </p:spTree>
    <p:extLst>
      <p:ext uri="{BB962C8B-B14F-4D97-AF65-F5344CB8AC3E}">
        <p14:creationId xmlns:p14="http://schemas.microsoft.com/office/powerpoint/2010/main" val="3443478691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AST RENDERING"/>
          <p:cNvSpPr txBox="1"/>
          <p:nvPr/>
        </p:nvSpPr>
        <p:spPr>
          <a:xfrm>
            <a:off x="1201019" y="2805380"/>
            <a:ext cx="98661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0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Gothic" pitchFamily="50" charset="0"/>
              </a:rPr>
              <a:t>FAST RENDERING</a:t>
            </a:r>
          </a:p>
        </p:txBody>
      </p:sp>
    </p:spTree>
    <p:extLst>
      <p:ext uri="{BB962C8B-B14F-4D97-AF65-F5344CB8AC3E}">
        <p14:creationId xmlns:p14="http://schemas.microsoft.com/office/powerpoint/2010/main" val="194216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 b="11972"/>
          <a:stretch>
            <a:fillRect/>
          </a:stretch>
        </p:blipFill>
        <p:spPr/>
      </p:pic>
      <p:sp>
        <p:nvSpPr>
          <p:cNvPr id="6" name="USING ONLY"/>
          <p:cNvSpPr txBox="1"/>
          <p:nvPr/>
        </p:nvSpPr>
        <p:spPr>
          <a:xfrm>
            <a:off x="2063266" y="2536076"/>
            <a:ext cx="673197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-2000" dirty="0">
                <a:solidFill>
                  <a:schemeClr val="bg1"/>
                </a:solidFill>
                <a:latin typeface="ITC Avant Garde Gothic" pitchFamily="50" charset="0"/>
              </a:rPr>
              <a:t>USING ONLY</a:t>
            </a:r>
          </a:p>
        </p:txBody>
      </p:sp>
    </p:spTree>
    <p:extLst>
      <p:ext uri="{BB962C8B-B14F-4D97-AF65-F5344CB8AC3E}">
        <p14:creationId xmlns:p14="http://schemas.microsoft.com/office/powerpoint/2010/main" val="905924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 b="11972"/>
          <a:stretch>
            <a:fillRect/>
          </a:stretch>
        </p:blipFill>
        <p:spPr/>
      </p:pic>
      <p:sp>
        <p:nvSpPr>
          <p:cNvPr id="3" name="USING ONLY"/>
          <p:cNvSpPr txBox="1"/>
          <p:nvPr/>
        </p:nvSpPr>
        <p:spPr>
          <a:xfrm>
            <a:off x="1062893" y="2536076"/>
            <a:ext cx="100662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600" dirty="0">
                <a:solidFill>
                  <a:schemeClr val="bg1"/>
                </a:solidFill>
                <a:latin typeface="ITC Avant Garde Gothic" pitchFamily="50" charset="0"/>
              </a:rPr>
              <a:t>USING ONLY</a:t>
            </a:r>
          </a:p>
        </p:txBody>
      </p:sp>
    </p:spTree>
    <p:extLst>
      <p:ext uri="{BB962C8B-B14F-4D97-AF65-F5344CB8AC3E}">
        <p14:creationId xmlns:p14="http://schemas.microsoft.com/office/powerpoint/2010/main" val="140493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002" b="12002"/>
          <a:stretch>
            <a:fillRect/>
          </a:stretch>
        </p:blipFill>
        <p:spPr/>
      </p:pic>
      <p:sp>
        <p:nvSpPr>
          <p:cNvPr id="6" name="POWERPOINT"/>
          <p:cNvSpPr txBox="1"/>
          <p:nvPr/>
        </p:nvSpPr>
        <p:spPr>
          <a:xfrm>
            <a:off x="1680791" y="2536076"/>
            <a:ext cx="749692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-2000" dirty="0">
                <a:solidFill>
                  <a:schemeClr val="bg1"/>
                </a:solidFill>
                <a:latin typeface="ITC Avant Garde Gothic" pitchFamily="50" charset="0"/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2450242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002" b="12002"/>
          <a:stretch>
            <a:fillRect/>
          </a:stretch>
        </p:blipFill>
        <p:spPr/>
      </p:pic>
      <p:sp>
        <p:nvSpPr>
          <p:cNvPr id="3" name="POWERPOINT"/>
          <p:cNvSpPr txBox="1"/>
          <p:nvPr/>
        </p:nvSpPr>
        <p:spPr>
          <a:xfrm>
            <a:off x="680419" y="2536076"/>
            <a:ext cx="1083117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600" dirty="0">
                <a:solidFill>
                  <a:schemeClr val="bg1"/>
                </a:solidFill>
                <a:latin typeface="ITC Avant Garde Gothic" pitchFamily="50" charset="0"/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59128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10"/>
          <a:stretch>
            <a:fillRect/>
          </a:stretch>
        </p:blipFill>
        <p:spPr/>
      </p:pic>
      <p:cxnSp>
        <p:nvCxnSpPr>
          <p:cNvPr id="3" name="CONNECTOR"/>
          <p:cNvCxnSpPr>
            <a:cxnSpLocks/>
          </p:cNvCxnSpPr>
          <p:nvPr/>
        </p:nvCxnSpPr>
        <p:spPr>
          <a:xfrm rot="16200000" flipH="1">
            <a:off x="5692137" y="2829562"/>
            <a:ext cx="2178542" cy="1218415"/>
          </a:xfrm>
          <a:prstGeom prst="bentConnector3">
            <a:avLst>
              <a:gd name="adj1" fmla="val 99238"/>
            </a:avLst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"/>
          <p:cNvSpPr/>
          <p:nvPr/>
        </p:nvSpPr>
        <p:spPr>
          <a:xfrm>
            <a:off x="5473700" y="1701800"/>
            <a:ext cx="1397000" cy="1397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"/>
          <p:cNvSpPr/>
          <p:nvPr/>
        </p:nvSpPr>
        <p:spPr>
          <a:xfrm>
            <a:off x="5715000" y="1943100"/>
            <a:ext cx="914400" cy="9144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YOUR TEXT HERE"/>
          <p:cNvSpPr txBox="1"/>
          <p:nvPr/>
        </p:nvSpPr>
        <p:spPr>
          <a:xfrm>
            <a:off x="7675842" y="4356075"/>
            <a:ext cx="298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600" dirty="0">
                <a:solidFill>
                  <a:schemeClr val="bg1"/>
                </a:solidFill>
                <a:latin typeface="ITC Avant Garde Gothic" pitchFamily="50" charset="0"/>
              </a:rPr>
              <a:t>YOUR TEXT HERE</a:t>
            </a:r>
          </a:p>
        </p:txBody>
      </p:sp>
      <p:sp>
        <p:nvSpPr>
          <p:cNvPr id="9" name="RECTANGLE"/>
          <p:cNvSpPr/>
          <p:nvPr/>
        </p:nvSpPr>
        <p:spPr>
          <a:xfrm>
            <a:off x="7599642" y="4286741"/>
            <a:ext cx="3187700" cy="482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81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3" b="11853"/>
          <a:stretch>
            <a:fillRect/>
          </a:stretch>
        </p:blipFill>
        <p:spPr/>
      </p:pic>
      <p:sp>
        <p:nvSpPr>
          <p:cNvPr id="6" name="PROMOTED"/>
          <p:cNvSpPr txBox="1"/>
          <p:nvPr/>
        </p:nvSpPr>
        <p:spPr>
          <a:xfrm>
            <a:off x="2600274" y="2536076"/>
            <a:ext cx="56579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-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TC Avant Garde Gothic" pitchFamily="50" charset="0"/>
              </a:rPr>
              <a:t>PROMOTE</a:t>
            </a:r>
          </a:p>
        </p:txBody>
      </p:sp>
    </p:spTree>
    <p:extLst>
      <p:ext uri="{BB962C8B-B14F-4D97-AF65-F5344CB8AC3E}">
        <p14:creationId xmlns:p14="http://schemas.microsoft.com/office/powerpoint/2010/main" val="4165097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3" b="11853"/>
          <a:stretch>
            <a:fillRect/>
          </a:stretch>
        </p:blipFill>
        <p:spPr/>
      </p:pic>
      <p:sp>
        <p:nvSpPr>
          <p:cNvPr id="3" name="PROMOTED"/>
          <p:cNvSpPr txBox="1"/>
          <p:nvPr/>
        </p:nvSpPr>
        <p:spPr>
          <a:xfrm>
            <a:off x="2100040" y="2536076"/>
            <a:ext cx="7991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TC Avant Garde Gothic" pitchFamily="50" charset="0"/>
              </a:rPr>
              <a:t>PROMOTE</a:t>
            </a:r>
          </a:p>
        </p:txBody>
      </p:sp>
    </p:spTree>
    <p:extLst>
      <p:ext uri="{BB962C8B-B14F-4D97-AF65-F5344CB8AC3E}">
        <p14:creationId xmlns:p14="http://schemas.microsoft.com/office/powerpoint/2010/main" val="417018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7" b="11957"/>
          <a:stretch>
            <a:fillRect/>
          </a:stretch>
        </p:blipFill>
        <p:spPr/>
      </p:pic>
      <p:sp>
        <p:nvSpPr>
          <p:cNvPr id="6" name="YOUR EVENT"/>
          <p:cNvSpPr txBox="1"/>
          <p:nvPr/>
        </p:nvSpPr>
        <p:spPr>
          <a:xfrm>
            <a:off x="2074491" y="2536076"/>
            <a:ext cx="670953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-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TC Avant Garde Gothic" pitchFamily="50" charset="0"/>
              </a:rPr>
              <a:t>YOUR EVENT</a:t>
            </a:r>
          </a:p>
        </p:txBody>
      </p:sp>
      <p:sp>
        <p:nvSpPr>
          <p:cNvPr id="4" name="RECTANGLE"/>
          <p:cNvSpPr/>
          <p:nvPr/>
        </p:nvSpPr>
        <p:spPr>
          <a:xfrm>
            <a:off x="6086474" y="2362200"/>
            <a:ext cx="45719" cy="20574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7130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7" b="11957"/>
          <a:stretch>
            <a:fillRect/>
          </a:stretch>
        </p:blipFill>
        <p:spPr/>
      </p:pic>
      <p:sp>
        <p:nvSpPr>
          <p:cNvPr id="3" name="YOUR EVENT"/>
          <p:cNvSpPr txBox="1"/>
          <p:nvPr/>
        </p:nvSpPr>
        <p:spPr>
          <a:xfrm>
            <a:off x="1823875" y="2682270"/>
            <a:ext cx="8544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TC Avant Garde Gothic" pitchFamily="50" charset="0"/>
              </a:rPr>
              <a:t>YOUR EVENT</a:t>
            </a:r>
          </a:p>
        </p:txBody>
      </p:sp>
      <p:sp>
        <p:nvSpPr>
          <p:cNvPr id="2" name="RECTANGLE"/>
          <p:cNvSpPr/>
          <p:nvPr/>
        </p:nvSpPr>
        <p:spPr>
          <a:xfrm>
            <a:off x="1485900" y="2362200"/>
            <a:ext cx="9144000" cy="20574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10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6" name="RESERVE TEXTBOX SHAPE"/>
          <p:cNvSpPr/>
          <p:nvPr/>
        </p:nvSpPr>
        <p:spPr>
          <a:xfrm>
            <a:off x="-3421011" y="-1415845"/>
            <a:ext cx="19110222" cy="9689690"/>
          </a:xfrm>
          <a:custGeom>
            <a:avLst/>
            <a:gdLst/>
            <a:ahLst/>
            <a:cxnLst/>
            <a:rect l="l" t="t" r="r" b="b"/>
            <a:pathLst>
              <a:path w="13525500" h="6858000">
                <a:moveTo>
                  <a:pt x="5789512" y="3180618"/>
                </a:moveTo>
                <a:lnTo>
                  <a:pt x="5873692" y="3180618"/>
                </a:lnTo>
                <a:cubicBezTo>
                  <a:pt x="5918856" y="3180593"/>
                  <a:pt x="5954797" y="3190704"/>
                  <a:pt x="5981508" y="3210952"/>
                </a:cubicBezTo>
                <a:cubicBezTo>
                  <a:pt x="6008221" y="3231200"/>
                  <a:pt x="6021896" y="3261737"/>
                  <a:pt x="6022531" y="3302564"/>
                </a:cubicBezTo>
                <a:cubicBezTo>
                  <a:pt x="6023171" y="3317981"/>
                  <a:pt x="6020128" y="3335656"/>
                  <a:pt x="6013404" y="3355589"/>
                </a:cubicBezTo>
                <a:cubicBezTo>
                  <a:pt x="6006678" y="3375522"/>
                  <a:pt x="5992431" y="3393017"/>
                  <a:pt x="5970658" y="3408072"/>
                </a:cubicBezTo>
                <a:cubicBezTo>
                  <a:pt x="5948887" y="3423127"/>
                  <a:pt x="5915751" y="3431046"/>
                  <a:pt x="5871251" y="3431829"/>
                </a:cubicBezTo>
                <a:lnTo>
                  <a:pt x="5789512" y="3431829"/>
                </a:lnTo>
                <a:close/>
                <a:moveTo>
                  <a:pt x="3968254" y="3163549"/>
                </a:moveTo>
                <a:cubicBezTo>
                  <a:pt x="4023496" y="3164679"/>
                  <a:pt x="4069253" y="3179087"/>
                  <a:pt x="4105524" y="3206775"/>
                </a:cubicBezTo>
                <a:cubicBezTo>
                  <a:pt x="4141796" y="3234463"/>
                  <a:pt x="4168852" y="3268656"/>
                  <a:pt x="4186695" y="3309353"/>
                </a:cubicBezTo>
                <a:cubicBezTo>
                  <a:pt x="4204537" y="3350049"/>
                  <a:pt x="4213436" y="3390475"/>
                  <a:pt x="4213391" y="3430630"/>
                </a:cubicBezTo>
                <a:cubicBezTo>
                  <a:pt x="4213421" y="3470371"/>
                  <a:pt x="4204552" y="3510405"/>
                  <a:pt x="4186785" y="3550733"/>
                </a:cubicBezTo>
                <a:cubicBezTo>
                  <a:pt x="4169018" y="3591061"/>
                  <a:pt x="4142172" y="3624953"/>
                  <a:pt x="4106247" y="3652408"/>
                </a:cubicBezTo>
                <a:cubicBezTo>
                  <a:pt x="4070322" y="3679863"/>
                  <a:pt x="4025137" y="3694151"/>
                  <a:pt x="3970693" y="3695273"/>
                </a:cubicBezTo>
                <a:cubicBezTo>
                  <a:pt x="3918861" y="3694535"/>
                  <a:pt x="3874415" y="3681647"/>
                  <a:pt x="3837353" y="3656609"/>
                </a:cubicBezTo>
                <a:cubicBezTo>
                  <a:pt x="3800292" y="3631570"/>
                  <a:pt x="3771835" y="3598808"/>
                  <a:pt x="3751983" y="3558322"/>
                </a:cubicBezTo>
                <a:cubicBezTo>
                  <a:pt x="3732131" y="3517835"/>
                  <a:pt x="3722104" y="3474052"/>
                  <a:pt x="3721900" y="3426971"/>
                </a:cubicBezTo>
                <a:cubicBezTo>
                  <a:pt x="3721983" y="3383790"/>
                  <a:pt x="3731439" y="3342235"/>
                  <a:pt x="3750267" y="3302306"/>
                </a:cubicBezTo>
                <a:cubicBezTo>
                  <a:pt x="3769095" y="3262377"/>
                  <a:pt x="3796799" y="3229495"/>
                  <a:pt x="3833378" y="3203659"/>
                </a:cubicBezTo>
                <a:cubicBezTo>
                  <a:pt x="3869958" y="3177823"/>
                  <a:pt x="3914917" y="3164453"/>
                  <a:pt x="3968254" y="3163549"/>
                </a:cubicBezTo>
                <a:close/>
                <a:moveTo>
                  <a:pt x="10223894" y="2978383"/>
                </a:moveTo>
                <a:lnTo>
                  <a:pt x="10223894" y="3180618"/>
                </a:lnTo>
                <a:lnTo>
                  <a:pt x="10401897" y="3180618"/>
                </a:lnTo>
                <a:lnTo>
                  <a:pt x="10401897" y="3880439"/>
                </a:lnTo>
                <a:lnTo>
                  <a:pt x="10632173" y="3880439"/>
                </a:lnTo>
                <a:lnTo>
                  <a:pt x="10632173" y="3180618"/>
                </a:lnTo>
                <a:lnTo>
                  <a:pt x="10808957" y="3180618"/>
                </a:lnTo>
                <a:lnTo>
                  <a:pt x="10808957" y="2978383"/>
                </a:lnTo>
                <a:close/>
                <a:moveTo>
                  <a:pt x="9293263" y="2978383"/>
                </a:moveTo>
                <a:lnTo>
                  <a:pt x="9293263" y="3880439"/>
                </a:lnTo>
                <a:lnTo>
                  <a:pt x="9513788" y="3880439"/>
                </a:lnTo>
                <a:lnTo>
                  <a:pt x="9507692" y="3333075"/>
                </a:lnTo>
                <a:lnTo>
                  <a:pt x="9510128" y="3331856"/>
                </a:lnTo>
                <a:lnTo>
                  <a:pt x="9854084" y="3880439"/>
                </a:lnTo>
                <a:lnTo>
                  <a:pt x="10053892" y="3880439"/>
                </a:lnTo>
                <a:lnTo>
                  <a:pt x="10053892" y="2978383"/>
                </a:lnTo>
                <a:lnTo>
                  <a:pt x="9833364" y="2978383"/>
                </a:lnTo>
                <a:lnTo>
                  <a:pt x="9843119" y="3542816"/>
                </a:lnTo>
                <a:lnTo>
                  <a:pt x="9840682" y="3545255"/>
                </a:lnTo>
                <a:lnTo>
                  <a:pt x="9491854" y="2978383"/>
                </a:lnTo>
                <a:close/>
                <a:moveTo>
                  <a:pt x="8569363" y="2978383"/>
                </a:moveTo>
                <a:lnTo>
                  <a:pt x="8569363" y="3880439"/>
                </a:lnTo>
                <a:lnTo>
                  <a:pt x="9070302" y="3880439"/>
                </a:lnTo>
                <a:lnTo>
                  <a:pt x="9070302" y="3678204"/>
                </a:lnTo>
                <a:lnTo>
                  <a:pt x="8789886" y="3678204"/>
                </a:lnTo>
                <a:lnTo>
                  <a:pt x="8789886" y="3523213"/>
                </a:lnTo>
                <a:lnTo>
                  <a:pt x="9061768" y="3523213"/>
                </a:lnTo>
                <a:lnTo>
                  <a:pt x="9061768" y="3320979"/>
                </a:lnTo>
                <a:lnTo>
                  <a:pt x="8789886" y="3320979"/>
                </a:lnTo>
                <a:lnTo>
                  <a:pt x="8789886" y="3180618"/>
                </a:lnTo>
                <a:lnTo>
                  <a:pt x="9070302" y="3180618"/>
                </a:lnTo>
                <a:lnTo>
                  <a:pt x="9070302" y="2978383"/>
                </a:lnTo>
                <a:close/>
                <a:moveTo>
                  <a:pt x="7554685" y="2978383"/>
                </a:moveTo>
                <a:lnTo>
                  <a:pt x="7855771" y="3880439"/>
                </a:lnTo>
                <a:lnTo>
                  <a:pt x="8093472" y="3880439"/>
                </a:lnTo>
                <a:lnTo>
                  <a:pt x="8395780" y="2978383"/>
                </a:lnTo>
                <a:lnTo>
                  <a:pt x="8158077" y="2978383"/>
                </a:lnTo>
                <a:lnTo>
                  <a:pt x="7975232" y="3611104"/>
                </a:lnTo>
                <a:lnTo>
                  <a:pt x="7972793" y="3611104"/>
                </a:lnTo>
                <a:lnTo>
                  <a:pt x="7791165" y="2978383"/>
                </a:lnTo>
                <a:close/>
                <a:moveTo>
                  <a:pt x="6892964" y="2978383"/>
                </a:moveTo>
                <a:lnTo>
                  <a:pt x="6892964" y="3880439"/>
                </a:lnTo>
                <a:lnTo>
                  <a:pt x="7393902" y="3880439"/>
                </a:lnTo>
                <a:lnTo>
                  <a:pt x="7393902" y="3678204"/>
                </a:lnTo>
                <a:lnTo>
                  <a:pt x="7113486" y="3678204"/>
                </a:lnTo>
                <a:lnTo>
                  <a:pt x="7113486" y="3523213"/>
                </a:lnTo>
                <a:lnTo>
                  <a:pt x="7385368" y="3523213"/>
                </a:lnTo>
                <a:lnTo>
                  <a:pt x="7385368" y="3320979"/>
                </a:lnTo>
                <a:lnTo>
                  <a:pt x="7113486" y="3320979"/>
                </a:lnTo>
                <a:lnTo>
                  <a:pt x="7113486" y="3180618"/>
                </a:lnTo>
                <a:lnTo>
                  <a:pt x="7393902" y="3180618"/>
                </a:lnTo>
                <a:lnTo>
                  <a:pt x="7393902" y="2978383"/>
                </a:lnTo>
                <a:close/>
                <a:moveTo>
                  <a:pt x="5568988" y="2978383"/>
                </a:moveTo>
                <a:lnTo>
                  <a:pt x="5568988" y="3880439"/>
                </a:lnTo>
                <a:lnTo>
                  <a:pt x="5789512" y="3880439"/>
                </a:lnTo>
                <a:lnTo>
                  <a:pt x="5789512" y="3589142"/>
                </a:lnTo>
                <a:lnTo>
                  <a:pt x="5791951" y="3589142"/>
                </a:lnTo>
                <a:lnTo>
                  <a:pt x="6000571" y="3880439"/>
                </a:lnTo>
                <a:lnTo>
                  <a:pt x="6263781" y="3880439"/>
                </a:lnTo>
                <a:lnTo>
                  <a:pt x="6018872" y="3573289"/>
                </a:lnTo>
                <a:cubicBezTo>
                  <a:pt x="6075338" y="3562870"/>
                  <a:pt x="6119984" y="3541838"/>
                  <a:pt x="6152803" y="3510192"/>
                </a:cubicBezTo>
                <a:cubicBezTo>
                  <a:pt x="6185626" y="3478546"/>
                  <a:pt x="6208969" y="3442699"/>
                  <a:pt x="6222839" y="3402652"/>
                </a:cubicBezTo>
                <a:cubicBezTo>
                  <a:pt x="6236706" y="3362605"/>
                  <a:pt x="6243445" y="3324771"/>
                  <a:pt x="6243053" y="3289150"/>
                </a:cubicBezTo>
                <a:cubicBezTo>
                  <a:pt x="6243079" y="3241999"/>
                  <a:pt x="6233891" y="3196690"/>
                  <a:pt x="6215489" y="3153225"/>
                </a:cubicBezTo>
                <a:cubicBezTo>
                  <a:pt x="6197087" y="3109759"/>
                  <a:pt x="6169318" y="3073001"/>
                  <a:pt x="6132184" y="3042952"/>
                </a:cubicBezTo>
                <a:cubicBezTo>
                  <a:pt x="6104926" y="3020540"/>
                  <a:pt x="6071107" y="3004144"/>
                  <a:pt x="6030722" y="2993764"/>
                </a:cubicBezTo>
                <a:cubicBezTo>
                  <a:pt x="5990338" y="2983383"/>
                  <a:pt x="5931487" y="2978256"/>
                  <a:pt x="5854171" y="2978383"/>
                </a:cubicBezTo>
                <a:close/>
                <a:moveTo>
                  <a:pt x="4642625" y="2978383"/>
                </a:moveTo>
                <a:lnTo>
                  <a:pt x="4642625" y="3523329"/>
                </a:lnTo>
                <a:cubicBezTo>
                  <a:pt x="4641737" y="3587961"/>
                  <a:pt x="4647473" y="3640695"/>
                  <a:pt x="4659835" y="3681532"/>
                </a:cubicBezTo>
                <a:cubicBezTo>
                  <a:pt x="4672197" y="3722369"/>
                  <a:pt x="4696514" y="3762279"/>
                  <a:pt x="4732787" y="3801263"/>
                </a:cubicBezTo>
                <a:cubicBezTo>
                  <a:pt x="4758171" y="3827765"/>
                  <a:pt x="4786742" y="3847994"/>
                  <a:pt x="4818502" y="3861952"/>
                </a:cubicBezTo>
                <a:cubicBezTo>
                  <a:pt x="4850262" y="3875909"/>
                  <a:pt x="4881552" y="3885400"/>
                  <a:pt x="4912374" y="3890424"/>
                </a:cubicBezTo>
                <a:cubicBezTo>
                  <a:pt x="4943197" y="3895447"/>
                  <a:pt x="4969892" y="3897809"/>
                  <a:pt x="4992461" y="3897508"/>
                </a:cubicBezTo>
                <a:cubicBezTo>
                  <a:pt x="5048426" y="3897178"/>
                  <a:pt x="5097205" y="3888396"/>
                  <a:pt x="5138798" y="3871162"/>
                </a:cubicBezTo>
                <a:cubicBezTo>
                  <a:pt x="5180392" y="3853929"/>
                  <a:pt x="5215732" y="3830223"/>
                  <a:pt x="5244818" y="3800045"/>
                </a:cubicBezTo>
                <a:cubicBezTo>
                  <a:pt x="5273628" y="3772382"/>
                  <a:pt x="5295813" y="3737854"/>
                  <a:pt x="5311372" y="3696463"/>
                </a:cubicBezTo>
                <a:cubicBezTo>
                  <a:pt x="5326932" y="3655071"/>
                  <a:pt x="5334800" y="3597360"/>
                  <a:pt x="5334979" y="3523329"/>
                </a:cubicBezTo>
                <a:lnTo>
                  <a:pt x="5334979" y="2978383"/>
                </a:lnTo>
                <a:lnTo>
                  <a:pt x="5104703" y="2978383"/>
                </a:lnTo>
                <a:lnTo>
                  <a:pt x="5104703" y="3523329"/>
                </a:lnTo>
                <a:cubicBezTo>
                  <a:pt x="5105410" y="3548102"/>
                  <a:pt x="5103995" y="3573620"/>
                  <a:pt x="5100454" y="3599884"/>
                </a:cubicBezTo>
                <a:cubicBezTo>
                  <a:pt x="5096915" y="3626148"/>
                  <a:pt x="5087005" y="3648414"/>
                  <a:pt x="5070723" y="3666683"/>
                </a:cubicBezTo>
                <a:cubicBezTo>
                  <a:pt x="5054441" y="3684953"/>
                  <a:pt x="5027540" y="3694483"/>
                  <a:pt x="4990022" y="3695273"/>
                </a:cubicBezTo>
                <a:cubicBezTo>
                  <a:pt x="4952857" y="3694279"/>
                  <a:pt x="4925927" y="3683936"/>
                  <a:pt x="4909230" y="3664244"/>
                </a:cubicBezTo>
                <a:cubicBezTo>
                  <a:pt x="4892534" y="3644552"/>
                  <a:pt x="4882142" y="3621473"/>
                  <a:pt x="4878052" y="3595006"/>
                </a:cubicBezTo>
                <a:cubicBezTo>
                  <a:pt x="4873963" y="3568539"/>
                  <a:pt x="4872246" y="3544647"/>
                  <a:pt x="4872901" y="3523329"/>
                </a:cubicBezTo>
                <a:lnTo>
                  <a:pt x="4872901" y="2978383"/>
                </a:lnTo>
                <a:close/>
                <a:moveTo>
                  <a:pt x="2631250" y="2978383"/>
                </a:moveTo>
                <a:lnTo>
                  <a:pt x="2900693" y="3552571"/>
                </a:lnTo>
                <a:lnTo>
                  <a:pt x="2900693" y="3880439"/>
                </a:lnTo>
                <a:lnTo>
                  <a:pt x="3130970" y="3880439"/>
                </a:lnTo>
                <a:lnTo>
                  <a:pt x="3130970" y="3552571"/>
                </a:lnTo>
                <a:lnTo>
                  <a:pt x="3397974" y="2978383"/>
                </a:lnTo>
                <a:lnTo>
                  <a:pt x="3150477" y="2978383"/>
                </a:lnTo>
                <a:lnTo>
                  <a:pt x="3015223" y="3340392"/>
                </a:lnTo>
                <a:lnTo>
                  <a:pt x="2881186" y="2978383"/>
                </a:lnTo>
                <a:close/>
                <a:moveTo>
                  <a:pt x="3967034" y="2961315"/>
                </a:moveTo>
                <a:cubicBezTo>
                  <a:pt x="3883008" y="2962683"/>
                  <a:pt x="3811098" y="2978762"/>
                  <a:pt x="3751303" y="3009553"/>
                </a:cubicBezTo>
                <a:cubicBezTo>
                  <a:pt x="3691508" y="3040343"/>
                  <a:pt x="3643098" y="3077636"/>
                  <a:pt x="3606072" y="3121431"/>
                </a:cubicBezTo>
                <a:cubicBezTo>
                  <a:pt x="3569047" y="3165227"/>
                  <a:pt x="3542675" y="3207315"/>
                  <a:pt x="3526958" y="3247697"/>
                </a:cubicBezTo>
                <a:cubicBezTo>
                  <a:pt x="3513758" y="3280803"/>
                  <a:pt x="3504519" y="3313680"/>
                  <a:pt x="3499239" y="3346328"/>
                </a:cubicBezTo>
                <a:cubicBezTo>
                  <a:pt x="3493959" y="3378977"/>
                  <a:pt x="3491421" y="3410330"/>
                  <a:pt x="3491624" y="3440386"/>
                </a:cubicBezTo>
                <a:cubicBezTo>
                  <a:pt x="3492217" y="3518977"/>
                  <a:pt x="3512150" y="3592810"/>
                  <a:pt x="3551425" y="3661884"/>
                </a:cubicBezTo>
                <a:cubicBezTo>
                  <a:pt x="3590699" y="3730958"/>
                  <a:pt x="3645758" y="3787159"/>
                  <a:pt x="3716601" y="3830487"/>
                </a:cubicBezTo>
                <a:cubicBezTo>
                  <a:pt x="3787444" y="3873815"/>
                  <a:pt x="3870515" y="3896155"/>
                  <a:pt x="3965815" y="3897508"/>
                </a:cubicBezTo>
                <a:cubicBezTo>
                  <a:pt x="4060011" y="3896381"/>
                  <a:pt x="4142859" y="3874538"/>
                  <a:pt x="4214357" y="3831978"/>
                </a:cubicBezTo>
                <a:cubicBezTo>
                  <a:pt x="4285855" y="3789417"/>
                  <a:pt x="4341772" y="3732900"/>
                  <a:pt x="4382107" y="3662426"/>
                </a:cubicBezTo>
                <a:cubicBezTo>
                  <a:pt x="4422441" y="3591951"/>
                  <a:pt x="4442961" y="3514280"/>
                  <a:pt x="4443667" y="3429410"/>
                </a:cubicBezTo>
                <a:cubicBezTo>
                  <a:pt x="4442931" y="3344541"/>
                  <a:pt x="4422336" y="3266869"/>
                  <a:pt x="4381881" y="3196395"/>
                </a:cubicBezTo>
                <a:cubicBezTo>
                  <a:pt x="4341426" y="3125921"/>
                  <a:pt x="4285525" y="3069404"/>
                  <a:pt x="4214177" y="3026844"/>
                </a:cubicBezTo>
                <a:cubicBezTo>
                  <a:pt x="4142829" y="2984284"/>
                  <a:pt x="4060448" y="2962441"/>
                  <a:pt x="3967034" y="2961315"/>
                </a:cubicBezTo>
                <a:close/>
                <a:moveTo>
                  <a:pt x="0" y="0"/>
                </a:moveTo>
                <a:lnTo>
                  <a:pt x="13525500" y="0"/>
                </a:lnTo>
                <a:lnTo>
                  <a:pt x="13525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RANSTITIONS"/>
          <p:cNvSpPr/>
          <p:nvPr/>
        </p:nvSpPr>
        <p:spPr>
          <a:xfrm>
            <a:off x="0" y="-6896101"/>
            <a:ext cx="12192000" cy="6858000"/>
          </a:xfrm>
          <a:prstGeom prst="rect">
            <a:avLst/>
          </a:prstGeom>
          <a:solidFill>
            <a:srgbClr val="070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RANSTITIONS"/>
          <p:cNvSpPr/>
          <p:nvPr/>
        </p:nvSpPr>
        <p:spPr>
          <a:xfrm>
            <a:off x="0" y="6934201"/>
            <a:ext cx="12192000" cy="6858000"/>
          </a:xfrm>
          <a:prstGeom prst="rect">
            <a:avLst/>
          </a:prstGeom>
          <a:solidFill>
            <a:srgbClr val="070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82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2362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5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8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B IT NOW"/>
          <p:cNvSpPr txBox="1"/>
          <p:nvPr/>
        </p:nvSpPr>
        <p:spPr>
          <a:xfrm>
            <a:off x="2447357" y="2536076"/>
            <a:ext cx="737349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-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TC Avant Garde Gothic" pitchFamily="50" charset="0"/>
              </a:rPr>
              <a:t>GRAB ITNOW</a:t>
            </a:r>
          </a:p>
        </p:txBody>
      </p:sp>
    </p:spTree>
    <p:extLst>
      <p:ext uri="{BB962C8B-B14F-4D97-AF65-F5344CB8AC3E}">
        <p14:creationId xmlns:p14="http://schemas.microsoft.com/office/powerpoint/2010/main" val="195625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8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B IT NOW"/>
          <p:cNvSpPr txBox="1"/>
          <p:nvPr/>
        </p:nvSpPr>
        <p:spPr>
          <a:xfrm>
            <a:off x="514138" y="2536076"/>
            <a:ext cx="1123993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TC Avant Garde Gothic" pitchFamily="50" charset="0"/>
              </a:rPr>
              <a:t>GRAB IT NOW</a:t>
            </a:r>
          </a:p>
        </p:txBody>
      </p:sp>
      <p:pic>
        <p:nvPicPr>
          <p:cNvPr id="5" name="LEVIDIO 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0" y="2752630"/>
            <a:ext cx="5639587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0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8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EVIDIO 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05" y="2643101"/>
            <a:ext cx="2939782" cy="705150"/>
          </a:xfrm>
          <a:prstGeom prst="rect">
            <a:avLst/>
          </a:prstGeom>
        </p:spPr>
      </p:pic>
      <p:sp>
        <p:nvSpPr>
          <p:cNvPr id="11" name="STAR"/>
          <p:cNvSpPr/>
          <p:nvPr/>
        </p:nvSpPr>
        <p:spPr>
          <a:xfrm>
            <a:off x="1534886" y="4223573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STAR"/>
          <p:cNvSpPr/>
          <p:nvPr/>
        </p:nvSpPr>
        <p:spPr>
          <a:xfrm>
            <a:off x="561492" y="5993379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STAR"/>
          <p:cNvSpPr/>
          <p:nvPr/>
        </p:nvSpPr>
        <p:spPr>
          <a:xfrm>
            <a:off x="2154318" y="2306282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TAR"/>
          <p:cNvSpPr/>
          <p:nvPr/>
        </p:nvSpPr>
        <p:spPr>
          <a:xfrm>
            <a:off x="652932" y="536476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TAR"/>
          <p:cNvSpPr/>
          <p:nvPr/>
        </p:nvSpPr>
        <p:spPr>
          <a:xfrm>
            <a:off x="10386867" y="1244398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TAR"/>
          <p:cNvSpPr/>
          <p:nvPr/>
        </p:nvSpPr>
        <p:spPr>
          <a:xfrm>
            <a:off x="11006300" y="3993132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TAR"/>
          <p:cNvSpPr/>
          <p:nvPr/>
        </p:nvSpPr>
        <p:spPr>
          <a:xfrm>
            <a:off x="4693955" y="3369954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TAR"/>
          <p:cNvSpPr/>
          <p:nvPr/>
        </p:nvSpPr>
        <p:spPr>
          <a:xfrm>
            <a:off x="9177500" y="3369954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TAR"/>
          <p:cNvSpPr/>
          <p:nvPr/>
        </p:nvSpPr>
        <p:spPr>
          <a:xfrm>
            <a:off x="9383977" y="5229047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TAR"/>
          <p:cNvSpPr/>
          <p:nvPr/>
        </p:nvSpPr>
        <p:spPr>
          <a:xfrm>
            <a:off x="4693955" y="2283422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STAR"/>
          <p:cNvSpPr/>
          <p:nvPr/>
        </p:nvSpPr>
        <p:spPr>
          <a:xfrm>
            <a:off x="4090219" y="4843005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TAR"/>
          <p:cNvSpPr/>
          <p:nvPr/>
        </p:nvSpPr>
        <p:spPr>
          <a:xfrm>
            <a:off x="2748256" y="4534763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TAR"/>
          <p:cNvSpPr/>
          <p:nvPr/>
        </p:nvSpPr>
        <p:spPr>
          <a:xfrm>
            <a:off x="3416762" y="2891912"/>
            <a:ext cx="45720" cy="45720"/>
          </a:xfrm>
          <a:prstGeom prst="star4">
            <a:avLst>
              <a:gd name="adj" fmla="val 28907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YOUR DOMAIN"/>
          <p:cNvSpPr txBox="1"/>
          <p:nvPr/>
        </p:nvSpPr>
        <p:spPr>
          <a:xfrm>
            <a:off x="4301679" y="3432462"/>
            <a:ext cx="3578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600" dirty="0">
                <a:solidFill>
                  <a:schemeClr val="bg1"/>
                </a:solidFill>
                <a:latin typeface="ITC Avant Garde Gothic" pitchFamily="50" charset="0"/>
              </a:rPr>
              <a:t>www.yourdomain.com</a:t>
            </a:r>
          </a:p>
        </p:txBody>
      </p:sp>
      <p:sp>
        <p:nvSpPr>
          <p:cNvPr id="25" name="YOUR FACEBOOK"/>
          <p:cNvSpPr/>
          <p:nvPr/>
        </p:nvSpPr>
        <p:spPr>
          <a:xfrm>
            <a:off x="3352712" y="3855378"/>
            <a:ext cx="15664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1100" spc="300" dirty="0">
                <a:solidFill>
                  <a:schemeClr val="bg1"/>
                </a:solidFill>
                <a:latin typeface="Raleway" panose="020B0503030101060003" pitchFamily="34" charset="0"/>
              </a:rPr>
              <a:t>Yourfacebook</a:t>
            </a:r>
          </a:p>
        </p:txBody>
      </p:sp>
      <p:sp>
        <p:nvSpPr>
          <p:cNvPr id="26" name="YOUR CHANNEL"/>
          <p:cNvSpPr/>
          <p:nvPr/>
        </p:nvSpPr>
        <p:spPr>
          <a:xfrm>
            <a:off x="7560587" y="3855378"/>
            <a:ext cx="1436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1100" spc="300" dirty="0">
                <a:solidFill>
                  <a:schemeClr val="bg1"/>
                </a:solidFill>
                <a:latin typeface="Raleway" panose="020B0503030101060003" pitchFamily="34" charset="0"/>
              </a:rPr>
              <a:t>Yourchannel</a:t>
            </a:r>
          </a:p>
        </p:txBody>
      </p:sp>
      <p:sp>
        <p:nvSpPr>
          <p:cNvPr id="27" name="YOUR INSTAGRAM"/>
          <p:cNvSpPr/>
          <p:nvPr/>
        </p:nvSpPr>
        <p:spPr>
          <a:xfrm>
            <a:off x="5392834" y="3855378"/>
            <a:ext cx="16401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1100" spc="300" dirty="0">
                <a:solidFill>
                  <a:schemeClr val="bg1"/>
                </a:solidFill>
                <a:latin typeface="Raleway" panose="020B0503030101060003" pitchFamily="34" charset="0"/>
              </a:rPr>
              <a:t>Yourinstagram</a:t>
            </a:r>
          </a:p>
        </p:txBody>
      </p:sp>
      <p:pic>
        <p:nvPicPr>
          <p:cNvPr id="28" name="ICON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4708" y="3897135"/>
            <a:ext cx="198004" cy="198002"/>
          </a:xfrm>
          <a:prstGeom prst="rect">
            <a:avLst/>
          </a:prstGeom>
        </p:spPr>
      </p:pic>
      <p:pic>
        <p:nvPicPr>
          <p:cNvPr id="29" name="ICON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1469" y="3900294"/>
            <a:ext cx="171780" cy="171778"/>
          </a:xfrm>
          <a:prstGeom prst="rect">
            <a:avLst/>
          </a:prstGeom>
        </p:spPr>
      </p:pic>
      <p:pic>
        <p:nvPicPr>
          <p:cNvPr id="30" name="ICON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0213" y="3895948"/>
            <a:ext cx="200374" cy="2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2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20026 0.0937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3" y="467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08737 0.0719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35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4623 -0.107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53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-0.08854 -0.0976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-488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-2.22222E-6 L 0.19622 -0.2363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-1182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0.20351 0.3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1509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4.07407E-6 L 0.35117 0.6708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3354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33659 -0.2280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-1141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0.06316 0.4342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2171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-0.26094 -0.4650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-2326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0.5362 -0.8231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-4115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33333E-6 L -0.2901 -0.2791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-1395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5.55112E-17 L -0.17187 0.7319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3659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8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12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OTPIXEL"/>
          <p:cNvSpPr txBox="1"/>
          <p:nvPr/>
        </p:nvSpPr>
        <p:spPr>
          <a:xfrm>
            <a:off x="3641353" y="2913102"/>
            <a:ext cx="4909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ITC Avant Garde Gothic" pitchFamily="50" charset="0"/>
                <a:ea typeface="Helvetica Neue" panose="020B0403020202020204" pitchFamily="34" charset="0"/>
              </a:rPr>
              <a:t>ROOTPIXEL</a:t>
            </a:r>
          </a:p>
        </p:txBody>
      </p:sp>
    </p:spTree>
    <p:extLst>
      <p:ext uri="{BB962C8B-B14F-4D97-AF65-F5344CB8AC3E}">
        <p14:creationId xmlns:p14="http://schemas.microsoft.com/office/powerpoint/2010/main" val="392152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OTPIXEL"/>
          <p:cNvSpPr txBox="1"/>
          <p:nvPr/>
        </p:nvSpPr>
        <p:spPr>
          <a:xfrm>
            <a:off x="3641354" y="2116689"/>
            <a:ext cx="49092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ITC Avant Garde Gothic" pitchFamily="50" charset="0"/>
              </a:rPr>
              <a:t>ROOTPIXEL</a:t>
            </a:r>
          </a:p>
        </p:txBody>
      </p:sp>
      <p:sp>
        <p:nvSpPr>
          <p:cNvPr id="4" name="PRESENT"/>
          <p:cNvSpPr txBox="1"/>
          <p:nvPr/>
        </p:nvSpPr>
        <p:spPr>
          <a:xfrm>
            <a:off x="2501909" y="2739217"/>
            <a:ext cx="718818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b="1" dirty="0">
                <a:solidFill>
                  <a:schemeClr val="bg1"/>
                </a:solidFill>
                <a:latin typeface="ITC Avant Garde Gothic" pitchFamily="50" charset="0"/>
              </a:rPr>
              <a:t>PRESENT</a:t>
            </a:r>
            <a:r>
              <a:rPr lang="en-US" sz="11500" b="1" dirty="0">
                <a:solidFill>
                  <a:schemeClr val="bg1"/>
                </a:solidFill>
                <a:latin typeface="ITC Avant Garde Gothic" pitchFamily="50" charset="0"/>
              </a:rPr>
              <a:t>S</a:t>
            </a:r>
            <a:endParaRPr lang="id-ID" sz="11500" b="1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2" name="RECTANGLE"/>
          <p:cNvSpPr/>
          <p:nvPr/>
        </p:nvSpPr>
        <p:spPr>
          <a:xfrm>
            <a:off x="-685800" y="-3314700"/>
            <a:ext cx="14859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31586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"/>
                            </p:stCondLst>
                            <p:childTnLst>
                              <p:par>
                                <p:cTn id="1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YNAMIC"/>
          <p:cNvSpPr txBox="1"/>
          <p:nvPr/>
        </p:nvSpPr>
        <p:spPr>
          <a:xfrm>
            <a:off x="3647061" y="2913102"/>
            <a:ext cx="48978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spc="600" dirty="0">
                <a:solidFill>
                  <a:schemeClr val="bg1"/>
                </a:solidFill>
                <a:latin typeface="ITC Avant Garde Gothic" pitchFamily="50" charset="0"/>
              </a:rPr>
              <a:t>DYNAMIC</a:t>
            </a:r>
          </a:p>
        </p:txBody>
      </p:sp>
      <p:sp>
        <p:nvSpPr>
          <p:cNvPr id="4" name="SPORT OPENER"/>
          <p:cNvSpPr txBox="1"/>
          <p:nvPr/>
        </p:nvSpPr>
        <p:spPr>
          <a:xfrm>
            <a:off x="1770462" y="3055621"/>
            <a:ext cx="86510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800" b="1" dirty="0">
                <a:solidFill>
                  <a:schemeClr val="bg1"/>
                </a:solidFill>
                <a:latin typeface="ITC Avant Garde Gothic" pitchFamily="50" charset="0"/>
              </a:rPr>
              <a:t>SPORT OPENER</a:t>
            </a:r>
          </a:p>
        </p:txBody>
      </p:sp>
      <p:sp>
        <p:nvSpPr>
          <p:cNvPr id="5" name="ROOTPIXEL"/>
          <p:cNvSpPr txBox="1"/>
          <p:nvPr/>
        </p:nvSpPr>
        <p:spPr>
          <a:xfrm rot="16200000">
            <a:off x="-5340893" y="2116689"/>
            <a:ext cx="38188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dirty="0">
                <a:solidFill>
                  <a:schemeClr val="bg1"/>
                </a:solidFill>
                <a:latin typeface="American Purpose" pitchFamily="50" charset="0"/>
              </a:rPr>
              <a:t>ROOTPIXEL</a:t>
            </a:r>
          </a:p>
        </p:txBody>
      </p:sp>
      <p:sp>
        <p:nvSpPr>
          <p:cNvPr id="6" name="PRESENT"/>
          <p:cNvSpPr txBox="1"/>
          <p:nvPr/>
        </p:nvSpPr>
        <p:spPr>
          <a:xfrm rot="16200000">
            <a:off x="-5952019" y="2739217"/>
            <a:ext cx="50411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dirty="0">
                <a:solidFill>
                  <a:schemeClr val="bg1"/>
                </a:solidFill>
                <a:latin typeface="American Purpose" pitchFamily="50" charset="0"/>
              </a:rPr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209364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Cha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-0.08079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r="3102"/>
          <a:stretch>
            <a:fillRect/>
          </a:stretch>
        </p:blipFill>
        <p:spPr/>
      </p:pic>
      <p:sp>
        <p:nvSpPr>
          <p:cNvPr id="3" name="SADHOW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7625256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r="3101"/>
          <a:stretch>
            <a:fillRect/>
          </a:stretch>
        </p:blipFill>
        <p:spPr/>
      </p:pic>
      <p:sp>
        <p:nvSpPr>
          <p:cNvPr id="3" name="SADHOW"/>
          <p:cNvSpPr/>
          <p:nvPr/>
        </p:nvSpPr>
        <p:spPr>
          <a:xfrm>
            <a:off x="-1419123" y="-648929"/>
            <a:ext cx="14499304" cy="8155858"/>
          </a:xfrm>
          <a:prstGeom prst="rect">
            <a:avLst/>
          </a:prstGeom>
          <a:blipFill dpi="0" rotWithShape="1">
            <a:blip r:embed="rId3">
              <a:alphaModFix amt="5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988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87</Words>
  <Application>Microsoft Office PowerPoint</Application>
  <PresentationFormat>Widescreen</PresentationFormat>
  <Paragraphs>43</Paragraphs>
  <Slides>48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American Purpose</vt:lpstr>
      <vt:lpstr>Arial</vt:lpstr>
      <vt:lpstr>Calibri</vt:lpstr>
      <vt:lpstr>Calibri Light</vt:lpstr>
      <vt:lpstr>Helvetica Neue</vt:lpstr>
      <vt:lpstr>ITC Avant Garde Gothic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113</cp:revision>
  <dcterms:created xsi:type="dcterms:W3CDTF">2017-05-29T12:17:05Z</dcterms:created>
  <dcterms:modified xsi:type="dcterms:W3CDTF">2017-08-14T10:30:59Z</dcterms:modified>
</cp:coreProperties>
</file>